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08" r:id="rId2"/>
    <p:sldId id="272" r:id="rId3"/>
    <p:sldId id="402" r:id="rId4"/>
    <p:sldId id="295" r:id="rId5"/>
    <p:sldId id="260" r:id="rId6"/>
    <p:sldId id="270" r:id="rId7"/>
    <p:sldId id="259" r:id="rId8"/>
    <p:sldId id="316" r:id="rId9"/>
    <p:sldId id="304" r:id="rId10"/>
    <p:sldId id="262" r:id="rId11"/>
    <p:sldId id="310" r:id="rId12"/>
    <p:sldId id="285" r:id="rId13"/>
    <p:sldId id="311" r:id="rId14"/>
    <p:sldId id="268" r:id="rId15"/>
    <p:sldId id="313" r:id="rId16"/>
    <p:sldId id="306" r:id="rId17"/>
    <p:sldId id="276" r:id="rId18"/>
    <p:sldId id="290" r:id="rId19"/>
    <p:sldId id="407" r:id="rId20"/>
    <p:sldId id="305" r:id="rId21"/>
    <p:sldId id="410" r:id="rId22"/>
    <p:sldId id="409" r:id="rId23"/>
    <p:sldId id="406" r:id="rId24"/>
  </p:sldIdLst>
  <p:sldSz cx="12192000" cy="6858000"/>
  <p:notesSz cx="6865938" cy="999807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C486D2-CE07-44BA-B5CF-C916A3137709}"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B8D87AB-7B9F-43AF-BE1C-A48B3AABCF57}">
      <dgm:prSet/>
      <dgm:spPr/>
      <dgm:t>
        <a:bodyPr/>
        <a:lstStyle/>
        <a:p>
          <a:pPr>
            <a:defRPr cap="all"/>
          </a:pPr>
          <a:r>
            <a:rPr lang="en-US"/>
            <a:t>Självskattning – Din egen syn</a:t>
          </a:r>
        </a:p>
      </dgm:t>
    </dgm:pt>
    <dgm:pt modelId="{997D578B-6937-44F6-9E6E-EC419B493BA9}" type="parTrans" cxnId="{848501CC-988D-4021-8AFE-415BA8C7C0BA}">
      <dgm:prSet/>
      <dgm:spPr/>
      <dgm:t>
        <a:bodyPr/>
        <a:lstStyle/>
        <a:p>
          <a:endParaRPr lang="en-US"/>
        </a:p>
      </dgm:t>
    </dgm:pt>
    <dgm:pt modelId="{E8240CA0-DD19-41C5-AD83-955170CE1E61}" type="sibTrans" cxnId="{848501CC-988D-4021-8AFE-415BA8C7C0BA}">
      <dgm:prSet/>
      <dgm:spPr/>
      <dgm:t>
        <a:bodyPr/>
        <a:lstStyle/>
        <a:p>
          <a:endParaRPr lang="en-US"/>
        </a:p>
      </dgm:t>
    </dgm:pt>
    <dgm:pt modelId="{FA5991DC-3B63-4A2D-A9FA-DB79751281BA}">
      <dgm:prSet/>
      <dgm:spPr/>
      <dgm:t>
        <a:bodyPr/>
        <a:lstStyle/>
        <a:p>
          <a:pPr>
            <a:defRPr cap="all"/>
          </a:pPr>
          <a:r>
            <a:rPr lang="en-US"/>
            <a:t>Självskattning ger endast en begränsad bild</a:t>
          </a:r>
        </a:p>
      </dgm:t>
    </dgm:pt>
    <dgm:pt modelId="{11281C98-9CA6-41DC-851D-CA12CA462497}" type="parTrans" cxnId="{D8D3E839-A707-416C-909D-F8E3E15BFACE}">
      <dgm:prSet/>
      <dgm:spPr/>
      <dgm:t>
        <a:bodyPr/>
        <a:lstStyle/>
        <a:p>
          <a:endParaRPr lang="en-US"/>
        </a:p>
      </dgm:t>
    </dgm:pt>
    <dgm:pt modelId="{B3B7470E-C2BE-4769-8871-7F331E637064}" type="sibTrans" cxnId="{D8D3E839-A707-416C-909D-F8E3E15BFACE}">
      <dgm:prSet/>
      <dgm:spPr/>
      <dgm:t>
        <a:bodyPr/>
        <a:lstStyle/>
        <a:p>
          <a:endParaRPr lang="en-US"/>
        </a:p>
      </dgm:t>
    </dgm:pt>
    <dgm:pt modelId="{A93BE41A-2668-4519-8C34-8F169E178C96}">
      <dgm:prSet/>
      <dgm:spPr/>
      <dgm:t>
        <a:bodyPr/>
        <a:lstStyle/>
        <a:p>
          <a:pPr>
            <a:defRPr cap="all"/>
          </a:pPr>
          <a:r>
            <a:rPr lang="en-US"/>
            <a:t>Dina kollegor svarar hur de ser dina styrkor o bidrag</a:t>
          </a:r>
        </a:p>
      </dgm:t>
    </dgm:pt>
    <dgm:pt modelId="{90EDC15E-5347-4566-855B-E40787FA5BCF}" type="parTrans" cxnId="{B2B49240-AFF8-4C65-9F86-F9671C830556}">
      <dgm:prSet/>
      <dgm:spPr/>
      <dgm:t>
        <a:bodyPr/>
        <a:lstStyle/>
        <a:p>
          <a:endParaRPr lang="en-US"/>
        </a:p>
      </dgm:t>
    </dgm:pt>
    <dgm:pt modelId="{B7D35323-8D95-479B-ABDB-B4849A0650D7}" type="sibTrans" cxnId="{B2B49240-AFF8-4C65-9F86-F9671C830556}">
      <dgm:prSet/>
      <dgm:spPr/>
      <dgm:t>
        <a:bodyPr/>
        <a:lstStyle/>
        <a:p>
          <a:endParaRPr lang="en-US"/>
        </a:p>
      </dgm:t>
    </dgm:pt>
    <dgm:pt modelId="{8DC55573-5174-4AFF-B7D8-179A4BEE7CB3}">
      <dgm:prSet/>
      <dgm:spPr/>
      <dgm:t>
        <a:bodyPr/>
        <a:lstStyle/>
        <a:p>
          <a:pPr>
            <a:defRPr cap="all"/>
          </a:pPr>
          <a:r>
            <a:rPr lang="en-US"/>
            <a:t>Alla i gruppen svarar om varandra</a:t>
          </a:r>
        </a:p>
      </dgm:t>
    </dgm:pt>
    <dgm:pt modelId="{A3AA2401-875A-4CAB-B552-05314E89F812}" type="parTrans" cxnId="{D68E1A52-6A90-4394-82A9-AF9EE2C85344}">
      <dgm:prSet/>
      <dgm:spPr/>
      <dgm:t>
        <a:bodyPr/>
        <a:lstStyle/>
        <a:p>
          <a:endParaRPr lang="en-US"/>
        </a:p>
      </dgm:t>
    </dgm:pt>
    <dgm:pt modelId="{97292557-9FD8-402A-BBBF-DEEBC7EF53E4}" type="sibTrans" cxnId="{D68E1A52-6A90-4394-82A9-AF9EE2C85344}">
      <dgm:prSet/>
      <dgm:spPr/>
      <dgm:t>
        <a:bodyPr/>
        <a:lstStyle/>
        <a:p>
          <a:endParaRPr lang="en-US"/>
        </a:p>
      </dgm:t>
    </dgm:pt>
    <dgm:pt modelId="{C03FC1C9-23CE-4BA3-AB63-772F369C6976}">
      <dgm:prSet/>
      <dgm:spPr/>
      <dgm:t>
        <a:bodyPr/>
        <a:lstStyle/>
        <a:p>
          <a:pPr>
            <a:defRPr cap="all"/>
          </a:pPr>
          <a:r>
            <a:rPr lang="en-US"/>
            <a:t>Observatörssvar ger en demokratisk process</a:t>
          </a:r>
        </a:p>
      </dgm:t>
    </dgm:pt>
    <dgm:pt modelId="{A829CD19-FC5E-46B2-9110-B308D2608977}" type="parTrans" cxnId="{D3D64689-3B87-4892-B614-7CE0D5333BDB}">
      <dgm:prSet/>
      <dgm:spPr/>
      <dgm:t>
        <a:bodyPr/>
        <a:lstStyle/>
        <a:p>
          <a:endParaRPr lang="en-US"/>
        </a:p>
      </dgm:t>
    </dgm:pt>
    <dgm:pt modelId="{760E1003-EC0E-4DBE-A740-C62133F2D407}" type="sibTrans" cxnId="{D3D64689-3B87-4892-B614-7CE0D5333BDB}">
      <dgm:prSet/>
      <dgm:spPr/>
      <dgm:t>
        <a:bodyPr/>
        <a:lstStyle/>
        <a:p>
          <a:endParaRPr lang="en-US"/>
        </a:p>
      </dgm:t>
    </dgm:pt>
    <dgm:pt modelId="{2B02C478-BC14-4FAC-A36B-18F0D5B3068E}" type="pres">
      <dgm:prSet presAssocID="{79C486D2-CE07-44BA-B5CF-C916A3137709}" presName="root" presStyleCnt="0">
        <dgm:presLayoutVars>
          <dgm:dir/>
          <dgm:resizeHandles val="exact"/>
        </dgm:presLayoutVars>
      </dgm:prSet>
      <dgm:spPr/>
    </dgm:pt>
    <dgm:pt modelId="{3B4405EC-1B22-491A-8BDD-B9BD2B6010CF}" type="pres">
      <dgm:prSet presAssocID="{DB8D87AB-7B9F-43AF-BE1C-A48B3AABCF57}" presName="compNode" presStyleCnt="0"/>
      <dgm:spPr/>
    </dgm:pt>
    <dgm:pt modelId="{63BD2929-7145-44CA-83A0-21F25987C7B9}" type="pres">
      <dgm:prSet presAssocID="{DB8D87AB-7B9F-43AF-BE1C-A48B3AABCF57}" presName="iconBgRect" presStyleLbl="bgShp" presStyleIdx="0" presStyleCnt="5"/>
      <dgm:spPr/>
    </dgm:pt>
    <dgm:pt modelId="{FDE5D731-04DD-473B-9191-87ACA765B8E3}" type="pres">
      <dgm:prSet presAssocID="{DB8D87AB-7B9F-43AF-BE1C-A48B3AABCF5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
        </a:ext>
      </dgm:extLst>
    </dgm:pt>
    <dgm:pt modelId="{EBCC4D7C-955C-46A6-B14B-81BE031656C4}" type="pres">
      <dgm:prSet presAssocID="{DB8D87AB-7B9F-43AF-BE1C-A48B3AABCF57}" presName="spaceRect" presStyleCnt="0"/>
      <dgm:spPr/>
    </dgm:pt>
    <dgm:pt modelId="{A1AA5BCE-F80E-460F-A304-DEE2C2D9533E}" type="pres">
      <dgm:prSet presAssocID="{DB8D87AB-7B9F-43AF-BE1C-A48B3AABCF57}" presName="textRect" presStyleLbl="revTx" presStyleIdx="0" presStyleCnt="5">
        <dgm:presLayoutVars>
          <dgm:chMax val="1"/>
          <dgm:chPref val="1"/>
        </dgm:presLayoutVars>
      </dgm:prSet>
      <dgm:spPr/>
    </dgm:pt>
    <dgm:pt modelId="{601614C8-0A60-43B4-8FBC-4909482AA5FE}" type="pres">
      <dgm:prSet presAssocID="{E8240CA0-DD19-41C5-AD83-955170CE1E61}" presName="sibTrans" presStyleCnt="0"/>
      <dgm:spPr/>
    </dgm:pt>
    <dgm:pt modelId="{458EA89D-C134-4E26-A044-2E02841469AA}" type="pres">
      <dgm:prSet presAssocID="{FA5991DC-3B63-4A2D-A9FA-DB79751281BA}" presName="compNode" presStyleCnt="0"/>
      <dgm:spPr/>
    </dgm:pt>
    <dgm:pt modelId="{ACE934EB-53FA-4C1B-BA55-87E03C91900E}" type="pres">
      <dgm:prSet presAssocID="{FA5991DC-3B63-4A2D-A9FA-DB79751281BA}" presName="iconBgRect" presStyleLbl="bgShp" presStyleIdx="1" presStyleCnt="5"/>
      <dgm:spPr/>
    </dgm:pt>
    <dgm:pt modelId="{1C3DE4E0-1F93-40FE-B2F3-AB5EA00A0C79}" type="pres">
      <dgm:prSet presAssocID="{FA5991DC-3B63-4A2D-A9FA-DB79751281B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mmentUrgent"/>
        </a:ext>
      </dgm:extLst>
    </dgm:pt>
    <dgm:pt modelId="{DE380F8C-4136-4540-862D-A7D2753DBD49}" type="pres">
      <dgm:prSet presAssocID="{FA5991DC-3B63-4A2D-A9FA-DB79751281BA}" presName="spaceRect" presStyleCnt="0"/>
      <dgm:spPr/>
    </dgm:pt>
    <dgm:pt modelId="{1FC2A8DB-3FF7-40F8-9CDA-4E35B22B779D}" type="pres">
      <dgm:prSet presAssocID="{FA5991DC-3B63-4A2D-A9FA-DB79751281BA}" presName="textRect" presStyleLbl="revTx" presStyleIdx="1" presStyleCnt="5">
        <dgm:presLayoutVars>
          <dgm:chMax val="1"/>
          <dgm:chPref val="1"/>
        </dgm:presLayoutVars>
      </dgm:prSet>
      <dgm:spPr/>
    </dgm:pt>
    <dgm:pt modelId="{F8AA479E-E9FB-4DA4-9816-BED89B682171}" type="pres">
      <dgm:prSet presAssocID="{B3B7470E-C2BE-4769-8871-7F331E637064}" presName="sibTrans" presStyleCnt="0"/>
      <dgm:spPr/>
    </dgm:pt>
    <dgm:pt modelId="{890F7442-5955-48EB-AA86-104E48120CF1}" type="pres">
      <dgm:prSet presAssocID="{A93BE41A-2668-4519-8C34-8F169E178C96}" presName="compNode" presStyleCnt="0"/>
      <dgm:spPr/>
    </dgm:pt>
    <dgm:pt modelId="{81AFB387-7FF1-4C19-9A94-3DEDF7953760}" type="pres">
      <dgm:prSet presAssocID="{A93BE41A-2668-4519-8C34-8F169E178C96}" presName="iconBgRect" presStyleLbl="bgShp" presStyleIdx="2" presStyleCnt="5"/>
      <dgm:spPr/>
    </dgm:pt>
    <dgm:pt modelId="{E26A49FF-AACC-4F92-90E6-8FFE5181D348}" type="pres">
      <dgm:prSet presAssocID="{A93BE41A-2668-4519-8C34-8F169E178C9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ngerprint2"/>
        </a:ext>
      </dgm:extLst>
    </dgm:pt>
    <dgm:pt modelId="{027C4297-C77F-4C90-AC34-5DFC731A386D}" type="pres">
      <dgm:prSet presAssocID="{A93BE41A-2668-4519-8C34-8F169E178C96}" presName="spaceRect" presStyleCnt="0"/>
      <dgm:spPr/>
    </dgm:pt>
    <dgm:pt modelId="{3A473168-4B6A-4F49-9600-E5F41B562C54}" type="pres">
      <dgm:prSet presAssocID="{A93BE41A-2668-4519-8C34-8F169E178C96}" presName="textRect" presStyleLbl="revTx" presStyleIdx="2" presStyleCnt="5">
        <dgm:presLayoutVars>
          <dgm:chMax val="1"/>
          <dgm:chPref val="1"/>
        </dgm:presLayoutVars>
      </dgm:prSet>
      <dgm:spPr/>
    </dgm:pt>
    <dgm:pt modelId="{45506D8D-0E00-4321-8A18-8A27D8F767FE}" type="pres">
      <dgm:prSet presAssocID="{B7D35323-8D95-479B-ABDB-B4849A0650D7}" presName="sibTrans" presStyleCnt="0"/>
      <dgm:spPr/>
    </dgm:pt>
    <dgm:pt modelId="{C8667F59-B534-4FD5-98BB-3FF34001FD73}" type="pres">
      <dgm:prSet presAssocID="{8DC55573-5174-4AFF-B7D8-179A4BEE7CB3}" presName="compNode" presStyleCnt="0"/>
      <dgm:spPr/>
    </dgm:pt>
    <dgm:pt modelId="{C9023255-1FB3-40C1-87F0-C5BF52EDC498}" type="pres">
      <dgm:prSet presAssocID="{8DC55573-5174-4AFF-B7D8-179A4BEE7CB3}" presName="iconBgRect" presStyleLbl="bgShp" presStyleIdx="3" presStyleCnt="5"/>
      <dgm:spPr/>
    </dgm:pt>
    <dgm:pt modelId="{DCC40D95-C3E6-4098-9132-5E0EC893017F}" type="pres">
      <dgm:prSet presAssocID="{8DC55573-5174-4AFF-B7D8-179A4BEE7CB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Solid"/>
        </a:ext>
      </dgm:extLst>
    </dgm:pt>
    <dgm:pt modelId="{6EB28064-55CA-42A9-8EE2-5765528004E6}" type="pres">
      <dgm:prSet presAssocID="{8DC55573-5174-4AFF-B7D8-179A4BEE7CB3}" presName="spaceRect" presStyleCnt="0"/>
      <dgm:spPr/>
    </dgm:pt>
    <dgm:pt modelId="{F7536E05-C1D0-42DE-81D9-A4C38FB69B23}" type="pres">
      <dgm:prSet presAssocID="{8DC55573-5174-4AFF-B7D8-179A4BEE7CB3}" presName="textRect" presStyleLbl="revTx" presStyleIdx="3" presStyleCnt="5">
        <dgm:presLayoutVars>
          <dgm:chMax val="1"/>
          <dgm:chPref val="1"/>
        </dgm:presLayoutVars>
      </dgm:prSet>
      <dgm:spPr/>
    </dgm:pt>
    <dgm:pt modelId="{340C6E06-017B-4A58-851E-D87D0B0963DA}" type="pres">
      <dgm:prSet presAssocID="{97292557-9FD8-402A-BBBF-DEEBC7EF53E4}" presName="sibTrans" presStyleCnt="0"/>
      <dgm:spPr/>
    </dgm:pt>
    <dgm:pt modelId="{B814697B-7AF3-42D8-AB68-C4CB633B230A}" type="pres">
      <dgm:prSet presAssocID="{C03FC1C9-23CE-4BA3-AB63-772F369C6976}" presName="compNode" presStyleCnt="0"/>
      <dgm:spPr/>
    </dgm:pt>
    <dgm:pt modelId="{6AD6EE56-AD75-42C4-9008-400A218787C4}" type="pres">
      <dgm:prSet presAssocID="{C03FC1C9-23CE-4BA3-AB63-772F369C6976}" presName="iconBgRect" presStyleLbl="bgShp" presStyleIdx="4" presStyleCnt="5"/>
      <dgm:spPr/>
    </dgm:pt>
    <dgm:pt modelId="{A7E364D5-BC54-4287-BCBA-5AD740FCED80}" type="pres">
      <dgm:prSet presAssocID="{C03FC1C9-23CE-4BA3-AB63-772F369C697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Onboarding"/>
        </a:ext>
      </dgm:extLst>
    </dgm:pt>
    <dgm:pt modelId="{C0133575-32E5-419D-9BE8-C545907D401F}" type="pres">
      <dgm:prSet presAssocID="{C03FC1C9-23CE-4BA3-AB63-772F369C6976}" presName="spaceRect" presStyleCnt="0"/>
      <dgm:spPr/>
    </dgm:pt>
    <dgm:pt modelId="{7EA99B64-F2CC-4388-B314-926CA103713E}" type="pres">
      <dgm:prSet presAssocID="{C03FC1C9-23CE-4BA3-AB63-772F369C6976}" presName="textRect" presStyleLbl="revTx" presStyleIdx="4" presStyleCnt="5">
        <dgm:presLayoutVars>
          <dgm:chMax val="1"/>
          <dgm:chPref val="1"/>
        </dgm:presLayoutVars>
      </dgm:prSet>
      <dgm:spPr/>
    </dgm:pt>
  </dgm:ptLst>
  <dgm:cxnLst>
    <dgm:cxn modelId="{FF7B3F27-FEC7-465B-A494-62321DB4B271}" type="presOf" srcId="{A93BE41A-2668-4519-8C34-8F169E178C96}" destId="{3A473168-4B6A-4F49-9600-E5F41B562C54}" srcOrd="0" destOrd="0" presId="urn:microsoft.com/office/officeart/2018/5/layout/IconCircleLabelList"/>
    <dgm:cxn modelId="{D8D3E839-A707-416C-909D-F8E3E15BFACE}" srcId="{79C486D2-CE07-44BA-B5CF-C916A3137709}" destId="{FA5991DC-3B63-4A2D-A9FA-DB79751281BA}" srcOrd="1" destOrd="0" parTransId="{11281C98-9CA6-41DC-851D-CA12CA462497}" sibTransId="{B3B7470E-C2BE-4769-8871-7F331E637064}"/>
    <dgm:cxn modelId="{B2B49240-AFF8-4C65-9F86-F9671C830556}" srcId="{79C486D2-CE07-44BA-B5CF-C916A3137709}" destId="{A93BE41A-2668-4519-8C34-8F169E178C96}" srcOrd="2" destOrd="0" parTransId="{90EDC15E-5347-4566-855B-E40787FA5BCF}" sibTransId="{B7D35323-8D95-479B-ABDB-B4849A0650D7}"/>
    <dgm:cxn modelId="{D68E1A52-6A90-4394-82A9-AF9EE2C85344}" srcId="{79C486D2-CE07-44BA-B5CF-C916A3137709}" destId="{8DC55573-5174-4AFF-B7D8-179A4BEE7CB3}" srcOrd="3" destOrd="0" parTransId="{A3AA2401-875A-4CAB-B552-05314E89F812}" sibTransId="{97292557-9FD8-402A-BBBF-DEEBC7EF53E4}"/>
    <dgm:cxn modelId="{7804A558-386D-43F5-888A-3B0D8468E56C}" type="presOf" srcId="{DB8D87AB-7B9F-43AF-BE1C-A48B3AABCF57}" destId="{A1AA5BCE-F80E-460F-A304-DEE2C2D9533E}" srcOrd="0" destOrd="0" presId="urn:microsoft.com/office/officeart/2018/5/layout/IconCircleLabelList"/>
    <dgm:cxn modelId="{D3D64689-3B87-4892-B614-7CE0D5333BDB}" srcId="{79C486D2-CE07-44BA-B5CF-C916A3137709}" destId="{C03FC1C9-23CE-4BA3-AB63-772F369C6976}" srcOrd="4" destOrd="0" parTransId="{A829CD19-FC5E-46B2-9110-B308D2608977}" sibTransId="{760E1003-EC0E-4DBE-A740-C62133F2D407}"/>
    <dgm:cxn modelId="{04DD648B-E244-475C-B425-DE54EB96CA48}" type="presOf" srcId="{C03FC1C9-23CE-4BA3-AB63-772F369C6976}" destId="{7EA99B64-F2CC-4388-B314-926CA103713E}" srcOrd="0" destOrd="0" presId="urn:microsoft.com/office/officeart/2018/5/layout/IconCircleLabelList"/>
    <dgm:cxn modelId="{2AD21DAF-7278-4E9E-9641-7B28660AD399}" type="presOf" srcId="{79C486D2-CE07-44BA-B5CF-C916A3137709}" destId="{2B02C478-BC14-4FAC-A36B-18F0D5B3068E}" srcOrd="0" destOrd="0" presId="urn:microsoft.com/office/officeart/2018/5/layout/IconCircleLabelList"/>
    <dgm:cxn modelId="{2A2F21BF-48DD-403A-B33B-1F4597A524B4}" type="presOf" srcId="{FA5991DC-3B63-4A2D-A9FA-DB79751281BA}" destId="{1FC2A8DB-3FF7-40F8-9CDA-4E35B22B779D}" srcOrd="0" destOrd="0" presId="urn:microsoft.com/office/officeart/2018/5/layout/IconCircleLabelList"/>
    <dgm:cxn modelId="{848501CC-988D-4021-8AFE-415BA8C7C0BA}" srcId="{79C486D2-CE07-44BA-B5CF-C916A3137709}" destId="{DB8D87AB-7B9F-43AF-BE1C-A48B3AABCF57}" srcOrd="0" destOrd="0" parTransId="{997D578B-6937-44F6-9E6E-EC419B493BA9}" sibTransId="{E8240CA0-DD19-41C5-AD83-955170CE1E61}"/>
    <dgm:cxn modelId="{C89DDFE5-9B55-47C7-BB7E-D9C492895B52}" type="presOf" srcId="{8DC55573-5174-4AFF-B7D8-179A4BEE7CB3}" destId="{F7536E05-C1D0-42DE-81D9-A4C38FB69B23}" srcOrd="0" destOrd="0" presId="urn:microsoft.com/office/officeart/2018/5/layout/IconCircleLabelList"/>
    <dgm:cxn modelId="{046AB93C-7BB3-444D-9BFE-FF8280806DA6}" type="presParOf" srcId="{2B02C478-BC14-4FAC-A36B-18F0D5B3068E}" destId="{3B4405EC-1B22-491A-8BDD-B9BD2B6010CF}" srcOrd="0" destOrd="0" presId="urn:microsoft.com/office/officeart/2018/5/layout/IconCircleLabelList"/>
    <dgm:cxn modelId="{47A049F0-DF6B-47F9-9653-575EE618FDB3}" type="presParOf" srcId="{3B4405EC-1B22-491A-8BDD-B9BD2B6010CF}" destId="{63BD2929-7145-44CA-83A0-21F25987C7B9}" srcOrd="0" destOrd="0" presId="urn:microsoft.com/office/officeart/2018/5/layout/IconCircleLabelList"/>
    <dgm:cxn modelId="{484A086A-8659-41BC-A3A0-5F8FD74B4F0A}" type="presParOf" srcId="{3B4405EC-1B22-491A-8BDD-B9BD2B6010CF}" destId="{FDE5D731-04DD-473B-9191-87ACA765B8E3}" srcOrd="1" destOrd="0" presId="urn:microsoft.com/office/officeart/2018/5/layout/IconCircleLabelList"/>
    <dgm:cxn modelId="{4A36B692-C7F7-49B8-A2AF-ECF58F3F80F1}" type="presParOf" srcId="{3B4405EC-1B22-491A-8BDD-B9BD2B6010CF}" destId="{EBCC4D7C-955C-46A6-B14B-81BE031656C4}" srcOrd="2" destOrd="0" presId="urn:microsoft.com/office/officeart/2018/5/layout/IconCircleLabelList"/>
    <dgm:cxn modelId="{CA2DCC81-C790-4912-AD55-9CD60EC61A22}" type="presParOf" srcId="{3B4405EC-1B22-491A-8BDD-B9BD2B6010CF}" destId="{A1AA5BCE-F80E-460F-A304-DEE2C2D9533E}" srcOrd="3" destOrd="0" presId="urn:microsoft.com/office/officeart/2018/5/layout/IconCircleLabelList"/>
    <dgm:cxn modelId="{69023499-B5CA-4AE1-9478-6F5B72A9F163}" type="presParOf" srcId="{2B02C478-BC14-4FAC-A36B-18F0D5B3068E}" destId="{601614C8-0A60-43B4-8FBC-4909482AA5FE}" srcOrd="1" destOrd="0" presId="urn:microsoft.com/office/officeart/2018/5/layout/IconCircleLabelList"/>
    <dgm:cxn modelId="{9A873B99-3A95-444B-838B-59BC7F68237C}" type="presParOf" srcId="{2B02C478-BC14-4FAC-A36B-18F0D5B3068E}" destId="{458EA89D-C134-4E26-A044-2E02841469AA}" srcOrd="2" destOrd="0" presId="urn:microsoft.com/office/officeart/2018/5/layout/IconCircleLabelList"/>
    <dgm:cxn modelId="{8D913252-7D16-4558-9034-6EB9C3DBBA15}" type="presParOf" srcId="{458EA89D-C134-4E26-A044-2E02841469AA}" destId="{ACE934EB-53FA-4C1B-BA55-87E03C91900E}" srcOrd="0" destOrd="0" presId="urn:microsoft.com/office/officeart/2018/5/layout/IconCircleLabelList"/>
    <dgm:cxn modelId="{37BE77D1-8060-440B-AD9C-0EEBEA146A49}" type="presParOf" srcId="{458EA89D-C134-4E26-A044-2E02841469AA}" destId="{1C3DE4E0-1F93-40FE-B2F3-AB5EA00A0C79}" srcOrd="1" destOrd="0" presId="urn:microsoft.com/office/officeart/2018/5/layout/IconCircleLabelList"/>
    <dgm:cxn modelId="{6905FED2-EAC8-4342-94E1-257909EEC8AC}" type="presParOf" srcId="{458EA89D-C134-4E26-A044-2E02841469AA}" destId="{DE380F8C-4136-4540-862D-A7D2753DBD49}" srcOrd="2" destOrd="0" presId="urn:microsoft.com/office/officeart/2018/5/layout/IconCircleLabelList"/>
    <dgm:cxn modelId="{19B988CE-D110-4020-95CC-72A1F0247459}" type="presParOf" srcId="{458EA89D-C134-4E26-A044-2E02841469AA}" destId="{1FC2A8DB-3FF7-40F8-9CDA-4E35B22B779D}" srcOrd="3" destOrd="0" presId="urn:microsoft.com/office/officeart/2018/5/layout/IconCircleLabelList"/>
    <dgm:cxn modelId="{79561007-72E8-410E-B4DA-995200F62A98}" type="presParOf" srcId="{2B02C478-BC14-4FAC-A36B-18F0D5B3068E}" destId="{F8AA479E-E9FB-4DA4-9816-BED89B682171}" srcOrd="3" destOrd="0" presId="urn:microsoft.com/office/officeart/2018/5/layout/IconCircleLabelList"/>
    <dgm:cxn modelId="{475FBB09-6428-4883-ACA1-5B2494376BB6}" type="presParOf" srcId="{2B02C478-BC14-4FAC-A36B-18F0D5B3068E}" destId="{890F7442-5955-48EB-AA86-104E48120CF1}" srcOrd="4" destOrd="0" presId="urn:microsoft.com/office/officeart/2018/5/layout/IconCircleLabelList"/>
    <dgm:cxn modelId="{CF72E2F1-8108-4E31-8AFA-35C6F6DD7711}" type="presParOf" srcId="{890F7442-5955-48EB-AA86-104E48120CF1}" destId="{81AFB387-7FF1-4C19-9A94-3DEDF7953760}" srcOrd="0" destOrd="0" presId="urn:microsoft.com/office/officeart/2018/5/layout/IconCircleLabelList"/>
    <dgm:cxn modelId="{384C1260-877B-489D-BC7A-51ECDFE0D7B3}" type="presParOf" srcId="{890F7442-5955-48EB-AA86-104E48120CF1}" destId="{E26A49FF-AACC-4F92-90E6-8FFE5181D348}" srcOrd="1" destOrd="0" presId="urn:microsoft.com/office/officeart/2018/5/layout/IconCircleLabelList"/>
    <dgm:cxn modelId="{196B268B-E2F4-4212-A1EC-DF11357138E3}" type="presParOf" srcId="{890F7442-5955-48EB-AA86-104E48120CF1}" destId="{027C4297-C77F-4C90-AC34-5DFC731A386D}" srcOrd="2" destOrd="0" presId="urn:microsoft.com/office/officeart/2018/5/layout/IconCircleLabelList"/>
    <dgm:cxn modelId="{969B89B1-A1C3-4936-BD7B-A89A6CFED8E6}" type="presParOf" srcId="{890F7442-5955-48EB-AA86-104E48120CF1}" destId="{3A473168-4B6A-4F49-9600-E5F41B562C54}" srcOrd="3" destOrd="0" presId="urn:microsoft.com/office/officeart/2018/5/layout/IconCircleLabelList"/>
    <dgm:cxn modelId="{DC4B6DFF-997B-4E9F-B564-54A68FE6BEF7}" type="presParOf" srcId="{2B02C478-BC14-4FAC-A36B-18F0D5B3068E}" destId="{45506D8D-0E00-4321-8A18-8A27D8F767FE}" srcOrd="5" destOrd="0" presId="urn:microsoft.com/office/officeart/2018/5/layout/IconCircleLabelList"/>
    <dgm:cxn modelId="{A9099E14-6A76-410C-95DD-2400CD77AD5F}" type="presParOf" srcId="{2B02C478-BC14-4FAC-A36B-18F0D5B3068E}" destId="{C8667F59-B534-4FD5-98BB-3FF34001FD73}" srcOrd="6" destOrd="0" presId="urn:microsoft.com/office/officeart/2018/5/layout/IconCircleLabelList"/>
    <dgm:cxn modelId="{2625F546-1828-442E-805F-CF3D6ACDF57C}" type="presParOf" srcId="{C8667F59-B534-4FD5-98BB-3FF34001FD73}" destId="{C9023255-1FB3-40C1-87F0-C5BF52EDC498}" srcOrd="0" destOrd="0" presId="urn:microsoft.com/office/officeart/2018/5/layout/IconCircleLabelList"/>
    <dgm:cxn modelId="{72BEFD9D-0137-4AD7-843E-D6240E68C6A4}" type="presParOf" srcId="{C8667F59-B534-4FD5-98BB-3FF34001FD73}" destId="{DCC40D95-C3E6-4098-9132-5E0EC893017F}" srcOrd="1" destOrd="0" presId="urn:microsoft.com/office/officeart/2018/5/layout/IconCircleLabelList"/>
    <dgm:cxn modelId="{833D6AD3-31FA-495F-81EE-81768E69A8C3}" type="presParOf" srcId="{C8667F59-B534-4FD5-98BB-3FF34001FD73}" destId="{6EB28064-55CA-42A9-8EE2-5765528004E6}" srcOrd="2" destOrd="0" presId="urn:microsoft.com/office/officeart/2018/5/layout/IconCircleLabelList"/>
    <dgm:cxn modelId="{206E4E40-CF89-42BD-8083-F398ED33677F}" type="presParOf" srcId="{C8667F59-B534-4FD5-98BB-3FF34001FD73}" destId="{F7536E05-C1D0-42DE-81D9-A4C38FB69B23}" srcOrd="3" destOrd="0" presId="urn:microsoft.com/office/officeart/2018/5/layout/IconCircleLabelList"/>
    <dgm:cxn modelId="{7DD0B433-5384-437C-A9CE-36B3DE27E504}" type="presParOf" srcId="{2B02C478-BC14-4FAC-A36B-18F0D5B3068E}" destId="{340C6E06-017B-4A58-851E-D87D0B0963DA}" srcOrd="7" destOrd="0" presId="urn:microsoft.com/office/officeart/2018/5/layout/IconCircleLabelList"/>
    <dgm:cxn modelId="{F5FED539-82EC-40D9-9418-28ADDB89CC85}" type="presParOf" srcId="{2B02C478-BC14-4FAC-A36B-18F0D5B3068E}" destId="{B814697B-7AF3-42D8-AB68-C4CB633B230A}" srcOrd="8" destOrd="0" presId="urn:microsoft.com/office/officeart/2018/5/layout/IconCircleLabelList"/>
    <dgm:cxn modelId="{76851598-7E9D-458B-9789-F6A7F19F2B7E}" type="presParOf" srcId="{B814697B-7AF3-42D8-AB68-C4CB633B230A}" destId="{6AD6EE56-AD75-42C4-9008-400A218787C4}" srcOrd="0" destOrd="0" presId="urn:microsoft.com/office/officeart/2018/5/layout/IconCircleLabelList"/>
    <dgm:cxn modelId="{DC1A129F-B908-459A-A1F5-180DC6F678BA}" type="presParOf" srcId="{B814697B-7AF3-42D8-AB68-C4CB633B230A}" destId="{A7E364D5-BC54-4287-BCBA-5AD740FCED80}" srcOrd="1" destOrd="0" presId="urn:microsoft.com/office/officeart/2018/5/layout/IconCircleLabelList"/>
    <dgm:cxn modelId="{2AC2E4CB-6A1B-4345-97E8-57D963B0EE4D}" type="presParOf" srcId="{B814697B-7AF3-42D8-AB68-C4CB633B230A}" destId="{C0133575-32E5-419D-9BE8-C545907D401F}" srcOrd="2" destOrd="0" presId="urn:microsoft.com/office/officeart/2018/5/layout/IconCircleLabelList"/>
    <dgm:cxn modelId="{F9A3078C-5FF0-4EA7-928A-B90E8454ED8B}" type="presParOf" srcId="{B814697B-7AF3-42D8-AB68-C4CB633B230A}" destId="{7EA99B64-F2CC-4388-B314-926CA103713E}"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BD2929-7145-44CA-83A0-21F25987C7B9}">
      <dsp:nvSpPr>
        <dsp:cNvPr id="0" name=""/>
        <dsp:cNvSpPr/>
      </dsp:nvSpPr>
      <dsp:spPr>
        <a:xfrm>
          <a:off x="592801" y="557713"/>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E5D731-04DD-473B-9191-87ACA765B8E3}">
      <dsp:nvSpPr>
        <dsp:cNvPr id="0" name=""/>
        <dsp:cNvSpPr/>
      </dsp:nvSpPr>
      <dsp:spPr>
        <a:xfrm>
          <a:off x="826801" y="791713"/>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AA5BCE-F80E-460F-A304-DEE2C2D9533E}">
      <dsp:nvSpPr>
        <dsp:cNvPr id="0" name=""/>
        <dsp:cNvSpPr/>
      </dsp:nvSpPr>
      <dsp:spPr>
        <a:xfrm>
          <a:off x="241801" y="199771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Självskattning – Din egen syn</a:t>
          </a:r>
        </a:p>
      </dsp:txBody>
      <dsp:txXfrm>
        <a:off x="241801" y="1997713"/>
        <a:ext cx="1800000" cy="720000"/>
      </dsp:txXfrm>
    </dsp:sp>
    <dsp:sp modelId="{ACE934EB-53FA-4C1B-BA55-87E03C91900E}">
      <dsp:nvSpPr>
        <dsp:cNvPr id="0" name=""/>
        <dsp:cNvSpPr/>
      </dsp:nvSpPr>
      <dsp:spPr>
        <a:xfrm>
          <a:off x="2707801" y="557713"/>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3DE4E0-1F93-40FE-B2F3-AB5EA00A0C79}">
      <dsp:nvSpPr>
        <dsp:cNvPr id="0" name=""/>
        <dsp:cNvSpPr/>
      </dsp:nvSpPr>
      <dsp:spPr>
        <a:xfrm>
          <a:off x="2941801" y="791713"/>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C2A8DB-3FF7-40F8-9CDA-4E35B22B779D}">
      <dsp:nvSpPr>
        <dsp:cNvPr id="0" name=""/>
        <dsp:cNvSpPr/>
      </dsp:nvSpPr>
      <dsp:spPr>
        <a:xfrm>
          <a:off x="2356801" y="199771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Självskattning ger endast en begränsad bild</a:t>
          </a:r>
        </a:p>
      </dsp:txBody>
      <dsp:txXfrm>
        <a:off x="2356801" y="1997713"/>
        <a:ext cx="1800000" cy="720000"/>
      </dsp:txXfrm>
    </dsp:sp>
    <dsp:sp modelId="{81AFB387-7FF1-4C19-9A94-3DEDF7953760}">
      <dsp:nvSpPr>
        <dsp:cNvPr id="0" name=""/>
        <dsp:cNvSpPr/>
      </dsp:nvSpPr>
      <dsp:spPr>
        <a:xfrm>
          <a:off x="4822802" y="557713"/>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6A49FF-AACC-4F92-90E6-8FFE5181D348}">
      <dsp:nvSpPr>
        <dsp:cNvPr id="0" name=""/>
        <dsp:cNvSpPr/>
      </dsp:nvSpPr>
      <dsp:spPr>
        <a:xfrm>
          <a:off x="5056802" y="791713"/>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473168-4B6A-4F49-9600-E5F41B562C54}">
      <dsp:nvSpPr>
        <dsp:cNvPr id="0" name=""/>
        <dsp:cNvSpPr/>
      </dsp:nvSpPr>
      <dsp:spPr>
        <a:xfrm>
          <a:off x="4471802" y="199771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Dina kollegor svarar hur de ser dina styrkor o bidrag</a:t>
          </a:r>
        </a:p>
      </dsp:txBody>
      <dsp:txXfrm>
        <a:off x="4471802" y="1997713"/>
        <a:ext cx="1800000" cy="720000"/>
      </dsp:txXfrm>
    </dsp:sp>
    <dsp:sp modelId="{C9023255-1FB3-40C1-87F0-C5BF52EDC498}">
      <dsp:nvSpPr>
        <dsp:cNvPr id="0" name=""/>
        <dsp:cNvSpPr/>
      </dsp:nvSpPr>
      <dsp:spPr>
        <a:xfrm>
          <a:off x="1650301" y="3167713"/>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C40D95-C3E6-4098-9132-5E0EC893017F}">
      <dsp:nvSpPr>
        <dsp:cNvPr id="0" name=""/>
        <dsp:cNvSpPr/>
      </dsp:nvSpPr>
      <dsp:spPr>
        <a:xfrm>
          <a:off x="1884301" y="3401713"/>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536E05-C1D0-42DE-81D9-A4C38FB69B23}">
      <dsp:nvSpPr>
        <dsp:cNvPr id="0" name=""/>
        <dsp:cNvSpPr/>
      </dsp:nvSpPr>
      <dsp:spPr>
        <a:xfrm>
          <a:off x="1299301" y="460771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Alla i gruppen svarar om varandra</a:t>
          </a:r>
        </a:p>
      </dsp:txBody>
      <dsp:txXfrm>
        <a:off x="1299301" y="4607713"/>
        <a:ext cx="1800000" cy="720000"/>
      </dsp:txXfrm>
    </dsp:sp>
    <dsp:sp modelId="{6AD6EE56-AD75-42C4-9008-400A218787C4}">
      <dsp:nvSpPr>
        <dsp:cNvPr id="0" name=""/>
        <dsp:cNvSpPr/>
      </dsp:nvSpPr>
      <dsp:spPr>
        <a:xfrm>
          <a:off x="3765302" y="3167713"/>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E364D5-BC54-4287-BCBA-5AD740FCED80}">
      <dsp:nvSpPr>
        <dsp:cNvPr id="0" name=""/>
        <dsp:cNvSpPr/>
      </dsp:nvSpPr>
      <dsp:spPr>
        <a:xfrm>
          <a:off x="3999302" y="3401713"/>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A99B64-F2CC-4388-B314-926CA103713E}">
      <dsp:nvSpPr>
        <dsp:cNvPr id="0" name=""/>
        <dsp:cNvSpPr/>
      </dsp:nvSpPr>
      <dsp:spPr>
        <a:xfrm>
          <a:off x="3414302" y="460771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Observatörssvar ger en demokratisk process</a:t>
          </a:r>
        </a:p>
      </dsp:txBody>
      <dsp:txXfrm>
        <a:off x="3414302" y="4607713"/>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5240" cy="501640"/>
          </a:xfrm>
          <a:prstGeom prst="rect">
            <a:avLst/>
          </a:prstGeom>
        </p:spPr>
        <p:txBody>
          <a:bodyPr vert="horz" lIns="96359" tIns="48180" rIns="96359" bIns="48180" rtlCol="0"/>
          <a:lstStyle>
            <a:lvl1pPr algn="l">
              <a:defRPr sz="1300"/>
            </a:lvl1pPr>
          </a:lstStyle>
          <a:p>
            <a:endParaRPr lang="sv-SE"/>
          </a:p>
        </p:txBody>
      </p:sp>
      <p:sp>
        <p:nvSpPr>
          <p:cNvPr id="3" name="Platshållare för datum 2"/>
          <p:cNvSpPr>
            <a:spLocks noGrp="1"/>
          </p:cNvSpPr>
          <p:nvPr>
            <p:ph type="dt" idx="1"/>
          </p:nvPr>
        </p:nvSpPr>
        <p:spPr>
          <a:xfrm>
            <a:off x="3889109" y="0"/>
            <a:ext cx="2975240" cy="501640"/>
          </a:xfrm>
          <a:prstGeom prst="rect">
            <a:avLst/>
          </a:prstGeom>
        </p:spPr>
        <p:txBody>
          <a:bodyPr vert="horz" lIns="96359" tIns="48180" rIns="96359" bIns="48180" rtlCol="0"/>
          <a:lstStyle>
            <a:lvl1pPr algn="r">
              <a:defRPr sz="1300"/>
            </a:lvl1pPr>
          </a:lstStyle>
          <a:p>
            <a:fld id="{08EA6530-29DF-4213-9F9A-67693B439FCF}" type="datetimeFigureOut">
              <a:rPr lang="sv-SE" smtClean="0"/>
              <a:t>2020-01-13</a:t>
            </a:fld>
            <a:endParaRPr lang="sv-SE"/>
          </a:p>
        </p:txBody>
      </p:sp>
      <p:sp>
        <p:nvSpPr>
          <p:cNvPr id="4" name="Platshållare för bildobjekt 3"/>
          <p:cNvSpPr>
            <a:spLocks noGrp="1" noRot="1" noChangeAspect="1"/>
          </p:cNvSpPr>
          <p:nvPr>
            <p:ph type="sldImg" idx="2"/>
          </p:nvPr>
        </p:nvSpPr>
        <p:spPr>
          <a:xfrm>
            <a:off x="434975" y="1249363"/>
            <a:ext cx="5997575" cy="3375025"/>
          </a:xfrm>
          <a:prstGeom prst="rect">
            <a:avLst/>
          </a:prstGeom>
          <a:noFill/>
          <a:ln w="12700">
            <a:solidFill>
              <a:prstClr val="black"/>
            </a:solidFill>
          </a:ln>
        </p:spPr>
        <p:txBody>
          <a:bodyPr vert="horz" lIns="96359" tIns="48180" rIns="96359" bIns="48180" rtlCol="0" anchor="ctr"/>
          <a:lstStyle/>
          <a:p>
            <a:endParaRPr lang="sv-SE"/>
          </a:p>
        </p:txBody>
      </p:sp>
      <p:sp>
        <p:nvSpPr>
          <p:cNvPr id="5" name="Platshållare för anteckningar 4"/>
          <p:cNvSpPr>
            <a:spLocks noGrp="1"/>
          </p:cNvSpPr>
          <p:nvPr>
            <p:ph type="body" sz="quarter" idx="3"/>
          </p:nvPr>
        </p:nvSpPr>
        <p:spPr>
          <a:xfrm>
            <a:off x="686594" y="4811574"/>
            <a:ext cx="5492750" cy="3936742"/>
          </a:xfrm>
          <a:prstGeom prst="rect">
            <a:avLst/>
          </a:prstGeom>
        </p:spPr>
        <p:txBody>
          <a:bodyPr vert="horz" lIns="96359" tIns="48180" rIns="96359" bIns="4818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96437"/>
            <a:ext cx="2975240" cy="501639"/>
          </a:xfrm>
          <a:prstGeom prst="rect">
            <a:avLst/>
          </a:prstGeom>
        </p:spPr>
        <p:txBody>
          <a:bodyPr vert="horz" lIns="96359" tIns="48180" rIns="96359" bIns="48180" rtlCol="0" anchor="b"/>
          <a:lstStyle>
            <a:lvl1pPr algn="l">
              <a:defRPr sz="1300"/>
            </a:lvl1pPr>
          </a:lstStyle>
          <a:p>
            <a:endParaRPr lang="sv-SE"/>
          </a:p>
        </p:txBody>
      </p:sp>
      <p:sp>
        <p:nvSpPr>
          <p:cNvPr id="7" name="Platshållare för bildnummer 6"/>
          <p:cNvSpPr>
            <a:spLocks noGrp="1"/>
          </p:cNvSpPr>
          <p:nvPr>
            <p:ph type="sldNum" sz="quarter" idx="5"/>
          </p:nvPr>
        </p:nvSpPr>
        <p:spPr>
          <a:xfrm>
            <a:off x="3889109" y="9496437"/>
            <a:ext cx="2975240" cy="501639"/>
          </a:xfrm>
          <a:prstGeom prst="rect">
            <a:avLst/>
          </a:prstGeom>
        </p:spPr>
        <p:txBody>
          <a:bodyPr vert="horz" lIns="96359" tIns="48180" rIns="96359" bIns="48180" rtlCol="0" anchor="b"/>
          <a:lstStyle>
            <a:lvl1pPr algn="r">
              <a:defRPr sz="1300"/>
            </a:lvl1pPr>
          </a:lstStyle>
          <a:p>
            <a:fld id="{893F7F92-3FD9-4F41-A10A-1CB093AF1D14}" type="slidenum">
              <a:rPr lang="sv-SE" smtClean="0"/>
              <a:t>‹#›</a:t>
            </a:fld>
            <a:endParaRPr lang="sv-SE"/>
          </a:p>
        </p:txBody>
      </p:sp>
    </p:spTree>
    <p:extLst>
      <p:ext uri="{BB962C8B-B14F-4D97-AF65-F5344CB8AC3E}">
        <p14:creationId xmlns:p14="http://schemas.microsoft.com/office/powerpoint/2010/main" val="2981769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latshållare för bildobjekt 1">
            <a:extLst>
              <a:ext uri="{FF2B5EF4-FFF2-40B4-BE49-F238E27FC236}">
                <a16:creationId xmlns:a16="http://schemas.microsoft.com/office/drawing/2014/main" id="{E0DD95F0-BD49-4042-B320-19D58949A3C5}"/>
              </a:ext>
            </a:extLst>
          </p:cNvPr>
          <p:cNvSpPr>
            <a:spLocks noGrp="1" noRot="1" noChangeAspect="1" noChangeArrowheads="1" noTextEdit="1"/>
          </p:cNvSpPr>
          <p:nvPr>
            <p:ph type="sldImg"/>
          </p:nvPr>
        </p:nvSpPr>
        <p:spPr>
          <a:ln/>
        </p:spPr>
      </p:sp>
      <p:sp>
        <p:nvSpPr>
          <p:cNvPr id="10243" name="Platshållare för anteckningar 2">
            <a:extLst>
              <a:ext uri="{FF2B5EF4-FFF2-40B4-BE49-F238E27FC236}">
                <a16:creationId xmlns:a16="http://schemas.microsoft.com/office/drawing/2014/main" id="{6C2A3360-A4F7-4BBA-83BE-6A71E3B085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a:ea typeface="ＭＳ Ｐゴシック" panose="020B0600070205080204" pitchFamily="34" charset="-128"/>
            </a:endParaRPr>
          </a:p>
        </p:txBody>
      </p:sp>
      <p:sp>
        <p:nvSpPr>
          <p:cNvPr id="10244" name="Platshållare för bildnummer 3">
            <a:extLst>
              <a:ext uri="{FF2B5EF4-FFF2-40B4-BE49-F238E27FC236}">
                <a16:creationId xmlns:a16="http://schemas.microsoft.com/office/drawing/2014/main" id="{F4D9C4D6-D210-4EA3-A745-EB709C66BD8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24">
              <a:defRPr>
                <a:solidFill>
                  <a:schemeClr val="tx1"/>
                </a:solidFill>
                <a:latin typeface="Arial" panose="020B0604020202020204" pitchFamily="34" charset="0"/>
                <a:ea typeface="ＭＳ Ｐゴシック" panose="020B0600070205080204" pitchFamily="34" charset="-128"/>
              </a:defRPr>
            </a:lvl1pPr>
            <a:lvl2pPr marL="782921" indent="-301123" defTabSz="980324">
              <a:defRPr>
                <a:solidFill>
                  <a:schemeClr val="tx1"/>
                </a:solidFill>
                <a:latin typeface="Arial" panose="020B0604020202020204" pitchFamily="34" charset="0"/>
                <a:ea typeface="ＭＳ Ｐゴシック" panose="020B0600070205080204" pitchFamily="34" charset="-128"/>
              </a:defRPr>
            </a:lvl2pPr>
            <a:lvl3pPr marL="1204493" indent="-240899" defTabSz="980324">
              <a:defRPr>
                <a:solidFill>
                  <a:schemeClr val="tx1"/>
                </a:solidFill>
                <a:latin typeface="Arial" panose="020B0604020202020204" pitchFamily="34" charset="0"/>
                <a:ea typeface="ＭＳ Ｐゴシック" panose="020B0600070205080204" pitchFamily="34" charset="-128"/>
              </a:defRPr>
            </a:lvl3pPr>
            <a:lvl4pPr marL="1686291" indent="-240899" defTabSz="980324">
              <a:defRPr>
                <a:solidFill>
                  <a:schemeClr val="tx1"/>
                </a:solidFill>
                <a:latin typeface="Arial" panose="020B0604020202020204" pitchFamily="34" charset="0"/>
                <a:ea typeface="ＭＳ Ｐゴシック" panose="020B0600070205080204" pitchFamily="34" charset="-128"/>
              </a:defRPr>
            </a:lvl4pPr>
            <a:lvl5pPr marL="2168088" indent="-240899" defTabSz="980324">
              <a:defRPr>
                <a:solidFill>
                  <a:schemeClr val="tx1"/>
                </a:solidFill>
                <a:latin typeface="Arial" panose="020B0604020202020204" pitchFamily="34" charset="0"/>
                <a:ea typeface="ＭＳ Ｐゴシック" panose="020B0600070205080204" pitchFamily="34" charset="-128"/>
              </a:defRPr>
            </a:lvl5pPr>
            <a:lvl6pPr marL="2649885" indent="-240899" defTabSz="98032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131683" indent="-240899" defTabSz="98032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613480" indent="-240899" defTabSz="98032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4095278" indent="-240899" defTabSz="98032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4E66B33-F35B-45C1-8E25-6C93183C365F}" type="slidenum">
              <a:rPr lang="en-US" altLang="sv-SE" smtClean="0">
                <a:latin typeface="Times New Roman" panose="02020603050405020304" pitchFamily="18" charset="0"/>
              </a:rPr>
              <a:pPr/>
              <a:t>2</a:t>
            </a:fld>
            <a:endParaRPr lang="en-US" altLang="sv-SE">
              <a:latin typeface="Times New Roman" panose="02020603050405020304" pitchFamily="18" charset="0"/>
            </a:endParaRPr>
          </a:p>
        </p:txBody>
      </p:sp>
    </p:spTree>
    <p:extLst>
      <p:ext uri="{BB962C8B-B14F-4D97-AF65-F5344CB8AC3E}">
        <p14:creationId xmlns:p14="http://schemas.microsoft.com/office/powerpoint/2010/main" val="3507574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xfrm>
            <a:off x="90488" y="744538"/>
            <a:ext cx="6616700" cy="3722687"/>
          </a:xfrm>
          <a:ln/>
        </p:spPr>
      </p:sp>
      <p:sp>
        <p:nvSpPr>
          <p:cNvPr id="9219" name="Notes Placeholder 2"/>
          <p:cNvSpPr>
            <a:spLocks noGrp="1"/>
          </p:cNvSpPr>
          <p:nvPr>
            <p:ph type="body" idx="1"/>
          </p:nvPr>
        </p:nvSpPr>
        <p:spPr>
          <a:noFill/>
          <a:ln/>
        </p:spPr>
        <p:txBody>
          <a:bodyPr/>
          <a:lstStyle/>
          <a:p>
            <a:endParaRPr lang="en-GB">
              <a:latin typeface="Times New Roman" pitchFamily="18" charset="0"/>
            </a:endParaRPr>
          </a:p>
        </p:txBody>
      </p:sp>
      <p:sp>
        <p:nvSpPr>
          <p:cNvPr id="9220" name="Slide Number Placeholder 3"/>
          <p:cNvSpPr>
            <a:spLocks noGrp="1"/>
          </p:cNvSpPr>
          <p:nvPr>
            <p:ph type="sldNum" sz="quarter" idx="5"/>
          </p:nvPr>
        </p:nvSpPr>
        <p:spPr>
          <a:noFill/>
        </p:spPr>
        <p:txBody>
          <a:bodyPr/>
          <a:lstStyle/>
          <a:p>
            <a:fld id="{CB16865F-8113-48B2-9FAD-92D2645EF128}" type="slidenum">
              <a:rPr lang="en-US" smtClean="0"/>
              <a:pPr/>
              <a:t>16</a:t>
            </a:fld>
            <a:endParaRPr lang="en-US"/>
          </a:p>
        </p:txBody>
      </p:sp>
    </p:spTree>
    <p:extLst>
      <p:ext uri="{BB962C8B-B14F-4D97-AF65-F5344CB8AC3E}">
        <p14:creationId xmlns:p14="http://schemas.microsoft.com/office/powerpoint/2010/main" val="3542946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Platshållare för bildobjekt 1">
            <a:extLst>
              <a:ext uri="{FF2B5EF4-FFF2-40B4-BE49-F238E27FC236}">
                <a16:creationId xmlns:a16="http://schemas.microsoft.com/office/drawing/2014/main" id="{B442E9F7-DF6E-4276-8614-64AAD2AE2B8E}"/>
              </a:ext>
            </a:extLst>
          </p:cNvPr>
          <p:cNvSpPr>
            <a:spLocks noGrp="1" noRot="1" noChangeAspect="1" noChangeArrowheads="1" noTextEdit="1"/>
          </p:cNvSpPr>
          <p:nvPr>
            <p:ph type="sldImg"/>
          </p:nvPr>
        </p:nvSpPr>
        <p:spPr>
          <a:ln/>
        </p:spPr>
      </p:sp>
      <p:sp>
        <p:nvSpPr>
          <p:cNvPr id="63491" name="Platshållare för anteckningar 2">
            <a:extLst>
              <a:ext uri="{FF2B5EF4-FFF2-40B4-BE49-F238E27FC236}">
                <a16:creationId xmlns:a16="http://schemas.microsoft.com/office/drawing/2014/main" id="{FFFA9C80-ED27-49E5-B004-C138F4035B2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a:ea typeface="ＭＳ Ｐゴシック" panose="020B0600070205080204" pitchFamily="34" charset="-128"/>
            </a:endParaRPr>
          </a:p>
        </p:txBody>
      </p:sp>
      <p:sp>
        <p:nvSpPr>
          <p:cNvPr id="63492" name="Platshållare för bildnummer 3">
            <a:extLst>
              <a:ext uri="{FF2B5EF4-FFF2-40B4-BE49-F238E27FC236}">
                <a16:creationId xmlns:a16="http://schemas.microsoft.com/office/drawing/2014/main" id="{6C3DBA03-2BCB-4274-B665-931D60052C8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24">
              <a:defRPr>
                <a:solidFill>
                  <a:schemeClr val="tx1"/>
                </a:solidFill>
                <a:latin typeface="Arial" panose="020B0604020202020204" pitchFamily="34" charset="0"/>
                <a:ea typeface="ＭＳ Ｐゴシック" panose="020B0600070205080204" pitchFamily="34" charset="-128"/>
              </a:defRPr>
            </a:lvl1pPr>
            <a:lvl2pPr marL="782921" indent="-301123" defTabSz="980324">
              <a:defRPr>
                <a:solidFill>
                  <a:schemeClr val="tx1"/>
                </a:solidFill>
                <a:latin typeface="Arial" panose="020B0604020202020204" pitchFamily="34" charset="0"/>
                <a:ea typeface="ＭＳ Ｐゴシック" panose="020B0600070205080204" pitchFamily="34" charset="-128"/>
              </a:defRPr>
            </a:lvl2pPr>
            <a:lvl3pPr marL="1204493" indent="-240899" defTabSz="980324">
              <a:defRPr>
                <a:solidFill>
                  <a:schemeClr val="tx1"/>
                </a:solidFill>
                <a:latin typeface="Arial" panose="020B0604020202020204" pitchFamily="34" charset="0"/>
                <a:ea typeface="ＭＳ Ｐゴシック" panose="020B0600070205080204" pitchFamily="34" charset="-128"/>
              </a:defRPr>
            </a:lvl3pPr>
            <a:lvl4pPr marL="1686291" indent="-240899" defTabSz="980324">
              <a:defRPr>
                <a:solidFill>
                  <a:schemeClr val="tx1"/>
                </a:solidFill>
                <a:latin typeface="Arial" panose="020B0604020202020204" pitchFamily="34" charset="0"/>
                <a:ea typeface="ＭＳ Ｐゴシック" panose="020B0600070205080204" pitchFamily="34" charset="-128"/>
              </a:defRPr>
            </a:lvl4pPr>
            <a:lvl5pPr marL="2168088" indent="-240899" defTabSz="980324">
              <a:defRPr>
                <a:solidFill>
                  <a:schemeClr val="tx1"/>
                </a:solidFill>
                <a:latin typeface="Arial" panose="020B0604020202020204" pitchFamily="34" charset="0"/>
                <a:ea typeface="ＭＳ Ｐゴシック" panose="020B0600070205080204" pitchFamily="34" charset="-128"/>
              </a:defRPr>
            </a:lvl5pPr>
            <a:lvl6pPr marL="2649885" indent="-240899" defTabSz="98032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131683" indent="-240899" defTabSz="98032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613480" indent="-240899" defTabSz="98032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4095278" indent="-240899" defTabSz="98032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2D18343-3422-4160-B25F-85C90A186387}" type="slidenum">
              <a:rPr lang="en-US" altLang="sv-SE" smtClean="0">
                <a:latin typeface="Times New Roman" panose="02020603050405020304" pitchFamily="18" charset="0"/>
              </a:rPr>
              <a:pPr/>
              <a:t>17</a:t>
            </a:fld>
            <a:endParaRPr lang="en-US" altLang="sv-SE">
              <a:latin typeface="Times New Roman" panose="02020603050405020304" pitchFamily="18" charset="0"/>
            </a:endParaRPr>
          </a:p>
        </p:txBody>
      </p:sp>
    </p:spTree>
    <p:extLst>
      <p:ext uri="{BB962C8B-B14F-4D97-AF65-F5344CB8AC3E}">
        <p14:creationId xmlns:p14="http://schemas.microsoft.com/office/powerpoint/2010/main" val="1478087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026442DA-8A0D-4144-A863-B931E54A0AFA}" type="slidenum">
              <a:rPr lang="en-US" smtClean="0"/>
              <a:pPr/>
              <a:t>20</a:t>
            </a:fld>
            <a:endParaRPr lang="en-US"/>
          </a:p>
        </p:txBody>
      </p:sp>
    </p:spTree>
    <p:extLst>
      <p:ext uri="{BB962C8B-B14F-4D97-AF65-F5344CB8AC3E}">
        <p14:creationId xmlns:p14="http://schemas.microsoft.com/office/powerpoint/2010/main" val="4037753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026442DA-8A0D-4144-A863-B931E54A0AFA}" type="slidenum">
              <a:rPr lang="en-US" smtClean="0"/>
              <a:pPr/>
              <a:t>21</a:t>
            </a:fld>
            <a:endParaRPr lang="en-US"/>
          </a:p>
        </p:txBody>
      </p:sp>
    </p:spTree>
    <p:extLst>
      <p:ext uri="{BB962C8B-B14F-4D97-AF65-F5344CB8AC3E}">
        <p14:creationId xmlns:p14="http://schemas.microsoft.com/office/powerpoint/2010/main" val="3053139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Platshållare för bildobjekt 1">
            <a:extLst>
              <a:ext uri="{FF2B5EF4-FFF2-40B4-BE49-F238E27FC236}">
                <a16:creationId xmlns:a16="http://schemas.microsoft.com/office/drawing/2014/main" id="{0441459F-8F65-4ABB-9319-34D8057F4342}"/>
              </a:ext>
            </a:extLst>
          </p:cNvPr>
          <p:cNvSpPr>
            <a:spLocks noGrp="1" noRot="1" noChangeAspect="1" noTextEdit="1"/>
          </p:cNvSpPr>
          <p:nvPr>
            <p:ph type="sldImg"/>
          </p:nvPr>
        </p:nvSpPr>
        <p:spPr>
          <a:ln/>
        </p:spPr>
      </p:sp>
      <p:sp>
        <p:nvSpPr>
          <p:cNvPr id="36867" name="Platshållare för anteckningar 2">
            <a:extLst>
              <a:ext uri="{FF2B5EF4-FFF2-40B4-BE49-F238E27FC236}">
                <a16:creationId xmlns:a16="http://schemas.microsoft.com/office/drawing/2014/main" id="{31FCB9E1-73E1-4ADE-9B0B-FE629FADF8A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en-US"/>
          </a:p>
        </p:txBody>
      </p:sp>
      <p:sp>
        <p:nvSpPr>
          <p:cNvPr id="36868" name="Platshållare för bildnummer 3">
            <a:extLst>
              <a:ext uri="{FF2B5EF4-FFF2-40B4-BE49-F238E27FC236}">
                <a16:creationId xmlns:a16="http://schemas.microsoft.com/office/drawing/2014/main" id="{0C21A5FE-0FC5-40EF-B4FB-5ED2CA11FD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algn="ctr" defTabSz="930275"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defTabSz="930275"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defTabSz="930275"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defTabSz="930275"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fld id="{553D6289-5DF1-4757-A1DD-135C83B20559}" type="slidenum">
              <a:rPr lang="en-US" altLang="en-US">
                <a:latin typeface="Times New Roman" panose="02020603050405020304" pitchFamily="18" charset="0"/>
              </a:rPr>
              <a:pPr/>
              <a:t>4</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078156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Platshållare för bildobjekt 1">
            <a:extLst>
              <a:ext uri="{FF2B5EF4-FFF2-40B4-BE49-F238E27FC236}">
                <a16:creationId xmlns:a16="http://schemas.microsoft.com/office/drawing/2014/main" id="{6A654C2E-27E4-40CF-9C55-607FA7C98AF2}"/>
              </a:ext>
            </a:extLst>
          </p:cNvPr>
          <p:cNvSpPr>
            <a:spLocks noGrp="1" noRot="1" noChangeAspect="1" noChangeArrowheads="1" noTextEdit="1"/>
          </p:cNvSpPr>
          <p:nvPr>
            <p:ph type="sldImg"/>
          </p:nvPr>
        </p:nvSpPr>
        <p:spPr>
          <a:ln/>
        </p:spPr>
      </p:sp>
      <p:sp>
        <p:nvSpPr>
          <p:cNvPr id="14339" name="Platshållare för anteckningar 2">
            <a:extLst>
              <a:ext uri="{FF2B5EF4-FFF2-40B4-BE49-F238E27FC236}">
                <a16:creationId xmlns:a16="http://schemas.microsoft.com/office/drawing/2014/main" id="{40F9190E-95D1-4B3E-ABB5-34BFF9CA3F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a:ea typeface="ＭＳ Ｐゴシック" panose="020B0600070205080204" pitchFamily="34" charset="-128"/>
            </a:endParaRPr>
          </a:p>
        </p:txBody>
      </p:sp>
      <p:sp>
        <p:nvSpPr>
          <p:cNvPr id="14340" name="Platshållare för bildnummer 3">
            <a:extLst>
              <a:ext uri="{FF2B5EF4-FFF2-40B4-BE49-F238E27FC236}">
                <a16:creationId xmlns:a16="http://schemas.microsoft.com/office/drawing/2014/main" id="{61A82715-4468-4BE1-8F99-72DA64E318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24">
              <a:defRPr>
                <a:solidFill>
                  <a:schemeClr val="tx1"/>
                </a:solidFill>
                <a:latin typeface="Arial" panose="020B0604020202020204" pitchFamily="34" charset="0"/>
                <a:ea typeface="ＭＳ Ｐゴシック" panose="020B0600070205080204" pitchFamily="34" charset="-128"/>
              </a:defRPr>
            </a:lvl1pPr>
            <a:lvl2pPr marL="782921" indent="-301123" defTabSz="980324">
              <a:defRPr>
                <a:solidFill>
                  <a:schemeClr val="tx1"/>
                </a:solidFill>
                <a:latin typeface="Arial" panose="020B0604020202020204" pitchFamily="34" charset="0"/>
                <a:ea typeface="ＭＳ Ｐゴシック" panose="020B0600070205080204" pitchFamily="34" charset="-128"/>
              </a:defRPr>
            </a:lvl2pPr>
            <a:lvl3pPr marL="1204493" indent="-240899" defTabSz="980324">
              <a:defRPr>
                <a:solidFill>
                  <a:schemeClr val="tx1"/>
                </a:solidFill>
                <a:latin typeface="Arial" panose="020B0604020202020204" pitchFamily="34" charset="0"/>
                <a:ea typeface="ＭＳ Ｐゴシック" panose="020B0600070205080204" pitchFamily="34" charset="-128"/>
              </a:defRPr>
            </a:lvl3pPr>
            <a:lvl4pPr marL="1686291" indent="-240899" defTabSz="980324">
              <a:defRPr>
                <a:solidFill>
                  <a:schemeClr val="tx1"/>
                </a:solidFill>
                <a:latin typeface="Arial" panose="020B0604020202020204" pitchFamily="34" charset="0"/>
                <a:ea typeface="ＭＳ Ｐゴシック" panose="020B0600070205080204" pitchFamily="34" charset="-128"/>
              </a:defRPr>
            </a:lvl4pPr>
            <a:lvl5pPr marL="2168088" indent="-240899" defTabSz="980324">
              <a:defRPr>
                <a:solidFill>
                  <a:schemeClr val="tx1"/>
                </a:solidFill>
                <a:latin typeface="Arial" panose="020B0604020202020204" pitchFamily="34" charset="0"/>
                <a:ea typeface="ＭＳ Ｐゴシック" panose="020B0600070205080204" pitchFamily="34" charset="-128"/>
              </a:defRPr>
            </a:lvl5pPr>
            <a:lvl6pPr marL="2649885" indent="-240899" defTabSz="98032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131683" indent="-240899" defTabSz="98032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613480" indent="-240899" defTabSz="98032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4095278" indent="-240899" defTabSz="98032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A916826-3E2B-414F-AF02-EFB03A90EC06}" type="slidenum">
              <a:rPr lang="en-US" altLang="sv-SE" smtClean="0">
                <a:latin typeface="Times New Roman" panose="02020603050405020304" pitchFamily="18" charset="0"/>
              </a:rPr>
              <a:pPr/>
              <a:t>5</a:t>
            </a:fld>
            <a:endParaRPr lang="en-US" altLang="sv-SE">
              <a:latin typeface="Times New Roman" panose="02020603050405020304" pitchFamily="18" charset="0"/>
            </a:endParaRPr>
          </a:p>
        </p:txBody>
      </p:sp>
    </p:spTree>
    <p:extLst>
      <p:ext uri="{BB962C8B-B14F-4D97-AF65-F5344CB8AC3E}">
        <p14:creationId xmlns:p14="http://schemas.microsoft.com/office/powerpoint/2010/main" val="3101645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latshållare för bildobjekt 1">
            <a:extLst>
              <a:ext uri="{FF2B5EF4-FFF2-40B4-BE49-F238E27FC236}">
                <a16:creationId xmlns:a16="http://schemas.microsoft.com/office/drawing/2014/main" id="{ACD80C35-5860-4F34-9A02-F53617FCEFAB}"/>
              </a:ext>
            </a:extLst>
          </p:cNvPr>
          <p:cNvSpPr>
            <a:spLocks noGrp="1" noRot="1" noChangeAspect="1" noChangeArrowheads="1" noTextEdit="1"/>
          </p:cNvSpPr>
          <p:nvPr>
            <p:ph type="sldImg"/>
          </p:nvPr>
        </p:nvSpPr>
        <p:spPr>
          <a:ln/>
        </p:spPr>
      </p:sp>
      <p:sp>
        <p:nvSpPr>
          <p:cNvPr id="33795" name="Platshållare för anteckningar 2">
            <a:extLst>
              <a:ext uri="{FF2B5EF4-FFF2-40B4-BE49-F238E27FC236}">
                <a16:creationId xmlns:a16="http://schemas.microsoft.com/office/drawing/2014/main" id="{0E7C3C53-691E-441B-A7B0-88DD53489F6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a:ea typeface="ＭＳ Ｐゴシック" panose="020B0600070205080204" pitchFamily="34" charset="-128"/>
            </a:endParaRPr>
          </a:p>
        </p:txBody>
      </p:sp>
      <p:sp>
        <p:nvSpPr>
          <p:cNvPr id="33796" name="Platshållare för bildnummer 3">
            <a:extLst>
              <a:ext uri="{FF2B5EF4-FFF2-40B4-BE49-F238E27FC236}">
                <a16:creationId xmlns:a16="http://schemas.microsoft.com/office/drawing/2014/main" id="{A3496C51-BE94-4DAB-BF0E-589C1B0FE6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24">
              <a:defRPr>
                <a:solidFill>
                  <a:schemeClr val="tx1"/>
                </a:solidFill>
                <a:latin typeface="Arial" panose="020B0604020202020204" pitchFamily="34" charset="0"/>
                <a:ea typeface="ＭＳ Ｐゴシック" panose="020B0600070205080204" pitchFamily="34" charset="-128"/>
              </a:defRPr>
            </a:lvl1pPr>
            <a:lvl2pPr marL="782921" indent="-301123" defTabSz="980324">
              <a:defRPr>
                <a:solidFill>
                  <a:schemeClr val="tx1"/>
                </a:solidFill>
                <a:latin typeface="Arial" panose="020B0604020202020204" pitchFamily="34" charset="0"/>
                <a:ea typeface="ＭＳ Ｐゴシック" panose="020B0600070205080204" pitchFamily="34" charset="-128"/>
              </a:defRPr>
            </a:lvl2pPr>
            <a:lvl3pPr marL="1204493" indent="-240899" defTabSz="980324">
              <a:defRPr>
                <a:solidFill>
                  <a:schemeClr val="tx1"/>
                </a:solidFill>
                <a:latin typeface="Arial" panose="020B0604020202020204" pitchFamily="34" charset="0"/>
                <a:ea typeface="ＭＳ Ｐゴシック" panose="020B0600070205080204" pitchFamily="34" charset="-128"/>
              </a:defRPr>
            </a:lvl3pPr>
            <a:lvl4pPr marL="1686291" indent="-240899" defTabSz="980324">
              <a:defRPr>
                <a:solidFill>
                  <a:schemeClr val="tx1"/>
                </a:solidFill>
                <a:latin typeface="Arial" panose="020B0604020202020204" pitchFamily="34" charset="0"/>
                <a:ea typeface="ＭＳ Ｐゴシック" panose="020B0600070205080204" pitchFamily="34" charset="-128"/>
              </a:defRPr>
            </a:lvl4pPr>
            <a:lvl5pPr marL="2168088" indent="-240899" defTabSz="980324">
              <a:defRPr>
                <a:solidFill>
                  <a:schemeClr val="tx1"/>
                </a:solidFill>
                <a:latin typeface="Arial" panose="020B0604020202020204" pitchFamily="34" charset="0"/>
                <a:ea typeface="ＭＳ Ｐゴシック" panose="020B0600070205080204" pitchFamily="34" charset="-128"/>
              </a:defRPr>
            </a:lvl5pPr>
            <a:lvl6pPr marL="2649885" indent="-240899" defTabSz="98032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131683" indent="-240899" defTabSz="98032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613480" indent="-240899" defTabSz="98032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4095278" indent="-240899" defTabSz="98032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B209962-5194-41F8-B7F3-09B89289C4A4}" type="slidenum">
              <a:rPr lang="en-US" altLang="sv-SE" smtClean="0">
                <a:latin typeface="Times New Roman" panose="02020603050405020304" pitchFamily="18" charset="0"/>
              </a:rPr>
              <a:pPr/>
              <a:t>6</a:t>
            </a:fld>
            <a:endParaRPr lang="en-US" altLang="sv-SE">
              <a:latin typeface="Times New Roman" panose="02020603050405020304" pitchFamily="18" charset="0"/>
            </a:endParaRPr>
          </a:p>
        </p:txBody>
      </p:sp>
    </p:spTree>
    <p:extLst>
      <p:ext uri="{BB962C8B-B14F-4D97-AF65-F5344CB8AC3E}">
        <p14:creationId xmlns:p14="http://schemas.microsoft.com/office/powerpoint/2010/main" val="1698831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9022313-4077-4C82-95C9-C051C7BA0D22}" type="slidenum">
              <a:rPr lang="en-US" smtClean="0"/>
              <a:pPr/>
              <a:t>7</a:t>
            </a:fld>
            <a:endParaRPr lang="en-US" dirty="0"/>
          </a:p>
        </p:txBody>
      </p:sp>
    </p:spTree>
    <p:extLst>
      <p:ext uri="{BB962C8B-B14F-4D97-AF65-F5344CB8AC3E}">
        <p14:creationId xmlns:p14="http://schemas.microsoft.com/office/powerpoint/2010/main" val="4263590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6AA9E7F4-312D-4E44-88E5-D8D278649112}" type="slidenum">
              <a:rPr lang="en-US" smtClean="0"/>
              <a:pPr/>
              <a:t>9</a:t>
            </a:fld>
            <a:endParaRPr lang="en-US"/>
          </a:p>
        </p:txBody>
      </p:sp>
    </p:spTree>
    <p:extLst>
      <p:ext uri="{BB962C8B-B14F-4D97-AF65-F5344CB8AC3E}">
        <p14:creationId xmlns:p14="http://schemas.microsoft.com/office/powerpoint/2010/main" val="413663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Här</a:t>
            </a:r>
            <a:r>
              <a:rPr lang="en-GB" baseline="0" dirty="0"/>
              <a:t> </a:t>
            </a:r>
            <a:r>
              <a:rPr lang="en-GB" baseline="0" dirty="0" err="1"/>
              <a:t>kan</a:t>
            </a:r>
            <a:r>
              <a:rPr lang="en-GB" baseline="0" dirty="0"/>
              <a:t> du </a:t>
            </a:r>
            <a:r>
              <a:rPr lang="en-GB" baseline="0" dirty="0" err="1"/>
              <a:t>fylla</a:t>
            </a:r>
            <a:r>
              <a:rPr lang="en-GB" baseline="0" dirty="0"/>
              <a:t> </a:t>
            </a:r>
            <a:r>
              <a:rPr lang="en-GB" baseline="0" dirty="0" err="1"/>
              <a:t>det</a:t>
            </a:r>
            <a:r>
              <a:rPr lang="en-GB" baseline="0" dirty="0"/>
              <a:t> du </a:t>
            </a:r>
            <a:r>
              <a:rPr lang="en-GB" baseline="0" dirty="0" err="1"/>
              <a:t>vill</a:t>
            </a:r>
            <a:r>
              <a:rPr lang="en-GB" baseline="0" dirty="0"/>
              <a:t> ha med I den process du </a:t>
            </a:r>
            <a:r>
              <a:rPr lang="en-GB" baseline="0" dirty="0" err="1"/>
              <a:t>tänker</a:t>
            </a:r>
            <a:r>
              <a:rPr lang="en-GB" baseline="0" dirty="0"/>
              <a:t> dig</a:t>
            </a:r>
            <a:endParaRPr lang="en-GB" dirty="0"/>
          </a:p>
        </p:txBody>
      </p:sp>
      <p:sp>
        <p:nvSpPr>
          <p:cNvPr id="4" name="Slide Number Placeholder 3"/>
          <p:cNvSpPr>
            <a:spLocks noGrp="1"/>
          </p:cNvSpPr>
          <p:nvPr>
            <p:ph type="sldNum" sz="quarter" idx="10"/>
          </p:nvPr>
        </p:nvSpPr>
        <p:spPr/>
        <p:txBody>
          <a:bodyPr/>
          <a:lstStyle/>
          <a:p>
            <a:fld id="{15B3B7C4-CCE5-4DB8-BE67-D30286A373EB}" type="slidenum">
              <a:rPr lang="en-GB" smtClean="0"/>
              <a:pPr/>
              <a:t>10</a:t>
            </a:fld>
            <a:endParaRPr lang="en-GB"/>
          </a:p>
        </p:txBody>
      </p:sp>
    </p:spTree>
    <p:extLst>
      <p:ext uri="{BB962C8B-B14F-4D97-AF65-F5344CB8AC3E}">
        <p14:creationId xmlns:p14="http://schemas.microsoft.com/office/powerpoint/2010/main" val="2239824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latshållare för bildobjekt 1">
            <a:extLst>
              <a:ext uri="{FF2B5EF4-FFF2-40B4-BE49-F238E27FC236}">
                <a16:creationId xmlns:a16="http://schemas.microsoft.com/office/drawing/2014/main" id="{E0DD95F0-BD49-4042-B320-19D58949A3C5}"/>
              </a:ext>
            </a:extLst>
          </p:cNvPr>
          <p:cNvSpPr>
            <a:spLocks noGrp="1" noRot="1" noChangeAspect="1" noChangeArrowheads="1" noTextEdit="1"/>
          </p:cNvSpPr>
          <p:nvPr>
            <p:ph type="sldImg"/>
          </p:nvPr>
        </p:nvSpPr>
        <p:spPr>
          <a:ln/>
        </p:spPr>
      </p:sp>
      <p:sp>
        <p:nvSpPr>
          <p:cNvPr id="10243" name="Platshållare för anteckningar 2">
            <a:extLst>
              <a:ext uri="{FF2B5EF4-FFF2-40B4-BE49-F238E27FC236}">
                <a16:creationId xmlns:a16="http://schemas.microsoft.com/office/drawing/2014/main" id="{6C2A3360-A4F7-4BBA-83BE-6A71E3B085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a:ea typeface="ＭＳ Ｐゴシック" panose="020B0600070205080204" pitchFamily="34" charset="-128"/>
            </a:endParaRPr>
          </a:p>
        </p:txBody>
      </p:sp>
      <p:sp>
        <p:nvSpPr>
          <p:cNvPr id="10244" name="Platshållare för bildnummer 3">
            <a:extLst>
              <a:ext uri="{FF2B5EF4-FFF2-40B4-BE49-F238E27FC236}">
                <a16:creationId xmlns:a16="http://schemas.microsoft.com/office/drawing/2014/main" id="{F4D9C4D6-D210-4EA3-A745-EB709C66BD8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24">
              <a:defRPr>
                <a:solidFill>
                  <a:schemeClr val="tx1"/>
                </a:solidFill>
                <a:latin typeface="Arial" panose="020B0604020202020204" pitchFamily="34" charset="0"/>
                <a:ea typeface="ＭＳ Ｐゴシック" panose="020B0600070205080204" pitchFamily="34" charset="-128"/>
              </a:defRPr>
            </a:lvl1pPr>
            <a:lvl2pPr marL="782921" indent="-301123" defTabSz="980324">
              <a:defRPr>
                <a:solidFill>
                  <a:schemeClr val="tx1"/>
                </a:solidFill>
                <a:latin typeface="Arial" panose="020B0604020202020204" pitchFamily="34" charset="0"/>
                <a:ea typeface="ＭＳ Ｐゴシック" panose="020B0600070205080204" pitchFamily="34" charset="-128"/>
              </a:defRPr>
            </a:lvl2pPr>
            <a:lvl3pPr marL="1204493" indent="-240899" defTabSz="980324">
              <a:defRPr>
                <a:solidFill>
                  <a:schemeClr val="tx1"/>
                </a:solidFill>
                <a:latin typeface="Arial" panose="020B0604020202020204" pitchFamily="34" charset="0"/>
                <a:ea typeface="ＭＳ Ｐゴシック" panose="020B0600070205080204" pitchFamily="34" charset="-128"/>
              </a:defRPr>
            </a:lvl3pPr>
            <a:lvl4pPr marL="1686291" indent="-240899" defTabSz="980324">
              <a:defRPr>
                <a:solidFill>
                  <a:schemeClr val="tx1"/>
                </a:solidFill>
                <a:latin typeface="Arial" panose="020B0604020202020204" pitchFamily="34" charset="0"/>
                <a:ea typeface="ＭＳ Ｐゴシック" panose="020B0600070205080204" pitchFamily="34" charset="-128"/>
              </a:defRPr>
            </a:lvl4pPr>
            <a:lvl5pPr marL="2168088" indent="-240899" defTabSz="980324">
              <a:defRPr>
                <a:solidFill>
                  <a:schemeClr val="tx1"/>
                </a:solidFill>
                <a:latin typeface="Arial" panose="020B0604020202020204" pitchFamily="34" charset="0"/>
                <a:ea typeface="ＭＳ Ｐゴシック" panose="020B0600070205080204" pitchFamily="34" charset="-128"/>
              </a:defRPr>
            </a:lvl5pPr>
            <a:lvl6pPr marL="2649885" indent="-240899" defTabSz="98032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131683" indent="-240899" defTabSz="98032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613480" indent="-240899" defTabSz="98032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4095278" indent="-240899" defTabSz="98032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4E66B33-F35B-45C1-8E25-6C93183C365F}" type="slidenum">
              <a:rPr lang="en-US" altLang="sv-SE" smtClean="0">
                <a:latin typeface="Times New Roman" panose="02020603050405020304" pitchFamily="18" charset="0"/>
              </a:rPr>
              <a:pPr/>
              <a:t>12</a:t>
            </a:fld>
            <a:endParaRPr lang="en-US" altLang="sv-SE">
              <a:latin typeface="Times New Roman" panose="02020603050405020304" pitchFamily="18" charset="0"/>
            </a:endParaRPr>
          </a:p>
        </p:txBody>
      </p:sp>
    </p:spTree>
    <p:extLst>
      <p:ext uri="{BB962C8B-B14F-4D97-AF65-F5344CB8AC3E}">
        <p14:creationId xmlns:p14="http://schemas.microsoft.com/office/powerpoint/2010/main" val="577622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89FAE347-8B42-4828-B2DB-DDC026E7E04F}"/>
              </a:ext>
            </a:extLst>
          </p:cNvPr>
          <p:cNvSpPr>
            <a:spLocks noGrp="1" noRot="1" noChangeAspect="1" noChangeArrowheads="1" noTextEdit="1"/>
          </p:cNvSpPr>
          <p:nvPr>
            <p:ph type="sldImg"/>
          </p:nvPr>
        </p:nvSpPr>
        <p:spPr>
          <a:xfrm>
            <a:off x="127000" y="762000"/>
            <a:ext cx="6764338" cy="3805238"/>
          </a:xfrm>
          <a:ln/>
        </p:spPr>
      </p:sp>
      <p:sp>
        <p:nvSpPr>
          <p:cNvPr id="30723" name="Notes Placeholder 2">
            <a:extLst>
              <a:ext uri="{FF2B5EF4-FFF2-40B4-BE49-F238E27FC236}">
                <a16:creationId xmlns:a16="http://schemas.microsoft.com/office/drawing/2014/main" id="{0DDA0E7D-A1E6-4470-93ED-CC1A33F0432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sv-SE">
              <a:ea typeface="ＭＳ Ｐゴシック" panose="020B0600070205080204" pitchFamily="34" charset="-128"/>
            </a:endParaRPr>
          </a:p>
        </p:txBody>
      </p:sp>
      <p:sp>
        <p:nvSpPr>
          <p:cNvPr id="30724" name="Slide Number Placeholder 3">
            <a:extLst>
              <a:ext uri="{FF2B5EF4-FFF2-40B4-BE49-F238E27FC236}">
                <a16:creationId xmlns:a16="http://schemas.microsoft.com/office/drawing/2014/main" id="{D598CD31-D3BF-4CFE-AB1F-9CB4DB8B67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0324">
              <a:defRPr>
                <a:solidFill>
                  <a:schemeClr val="tx1"/>
                </a:solidFill>
                <a:latin typeface="Arial" panose="020B0604020202020204" pitchFamily="34" charset="0"/>
                <a:ea typeface="ＭＳ Ｐゴシック" panose="020B0600070205080204" pitchFamily="34" charset="-128"/>
              </a:defRPr>
            </a:lvl1pPr>
            <a:lvl2pPr marL="782921" indent="-301123" defTabSz="980324">
              <a:defRPr>
                <a:solidFill>
                  <a:schemeClr val="tx1"/>
                </a:solidFill>
                <a:latin typeface="Arial" panose="020B0604020202020204" pitchFamily="34" charset="0"/>
                <a:ea typeface="ＭＳ Ｐゴシック" panose="020B0600070205080204" pitchFamily="34" charset="-128"/>
              </a:defRPr>
            </a:lvl2pPr>
            <a:lvl3pPr marL="1204493" indent="-240899" defTabSz="980324">
              <a:defRPr>
                <a:solidFill>
                  <a:schemeClr val="tx1"/>
                </a:solidFill>
                <a:latin typeface="Arial" panose="020B0604020202020204" pitchFamily="34" charset="0"/>
                <a:ea typeface="ＭＳ Ｐゴシック" panose="020B0600070205080204" pitchFamily="34" charset="-128"/>
              </a:defRPr>
            </a:lvl3pPr>
            <a:lvl4pPr marL="1686291" indent="-240899" defTabSz="980324">
              <a:defRPr>
                <a:solidFill>
                  <a:schemeClr val="tx1"/>
                </a:solidFill>
                <a:latin typeface="Arial" panose="020B0604020202020204" pitchFamily="34" charset="0"/>
                <a:ea typeface="ＭＳ Ｐゴシック" panose="020B0600070205080204" pitchFamily="34" charset="-128"/>
              </a:defRPr>
            </a:lvl4pPr>
            <a:lvl5pPr marL="2168088" indent="-240899" defTabSz="980324">
              <a:defRPr>
                <a:solidFill>
                  <a:schemeClr val="tx1"/>
                </a:solidFill>
                <a:latin typeface="Arial" panose="020B0604020202020204" pitchFamily="34" charset="0"/>
                <a:ea typeface="ＭＳ Ｐゴシック" panose="020B0600070205080204" pitchFamily="34" charset="-128"/>
              </a:defRPr>
            </a:lvl5pPr>
            <a:lvl6pPr marL="2649885" indent="-240899" defTabSz="98032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131683" indent="-240899" defTabSz="98032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613480" indent="-240899" defTabSz="98032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4095278" indent="-240899" defTabSz="980324"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2BD3B44-C5E2-491C-A6B8-69FEE0549101}" type="slidenum">
              <a:rPr lang="en-US" altLang="sv-SE" smtClean="0">
                <a:latin typeface="Times New Roman" panose="02020603050405020304" pitchFamily="18" charset="0"/>
              </a:rPr>
              <a:pPr/>
              <a:t>14</a:t>
            </a:fld>
            <a:endParaRPr lang="en-US" altLang="sv-SE">
              <a:latin typeface="Times New Roman" panose="02020603050405020304" pitchFamily="18" charset="0"/>
            </a:endParaRPr>
          </a:p>
        </p:txBody>
      </p:sp>
    </p:spTree>
    <p:extLst>
      <p:ext uri="{BB962C8B-B14F-4D97-AF65-F5344CB8AC3E}">
        <p14:creationId xmlns:p14="http://schemas.microsoft.com/office/powerpoint/2010/main" val="2922320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A8DE5D-2241-41B5-AB78-FD1C9FA945F2}"/>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4C241058-8C22-405D-880A-305349DA9B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910389C4-A9D6-43BB-A6EB-C1D38FEF5E72}"/>
              </a:ext>
            </a:extLst>
          </p:cNvPr>
          <p:cNvSpPr>
            <a:spLocks noGrp="1"/>
          </p:cNvSpPr>
          <p:nvPr>
            <p:ph type="dt" sz="half" idx="10"/>
          </p:nvPr>
        </p:nvSpPr>
        <p:spPr/>
        <p:txBody>
          <a:bodyPr/>
          <a:lstStyle/>
          <a:p>
            <a:fld id="{1D535BDE-40AE-4428-9536-47A6C16700EF}" type="datetimeFigureOut">
              <a:rPr lang="sv-SE" smtClean="0"/>
              <a:t>2020-01-13</a:t>
            </a:fld>
            <a:endParaRPr lang="sv-SE"/>
          </a:p>
        </p:txBody>
      </p:sp>
      <p:sp>
        <p:nvSpPr>
          <p:cNvPr id="5" name="Platshållare för sidfot 4">
            <a:extLst>
              <a:ext uri="{FF2B5EF4-FFF2-40B4-BE49-F238E27FC236}">
                <a16:creationId xmlns:a16="http://schemas.microsoft.com/office/drawing/2014/main" id="{76AC2DFA-ADE2-4497-B730-96F8F196D93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7CA3D1B-E5F1-44F4-956B-6BA73E7E1982}"/>
              </a:ext>
            </a:extLst>
          </p:cNvPr>
          <p:cNvSpPr>
            <a:spLocks noGrp="1"/>
          </p:cNvSpPr>
          <p:nvPr>
            <p:ph type="sldNum" sz="quarter" idx="12"/>
          </p:nvPr>
        </p:nvSpPr>
        <p:spPr/>
        <p:txBody>
          <a:bodyPr/>
          <a:lstStyle/>
          <a:p>
            <a:fld id="{948C135B-D5AA-4520-9744-7F184E4776BB}" type="slidenum">
              <a:rPr lang="sv-SE" smtClean="0"/>
              <a:t>‹#›</a:t>
            </a:fld>
            <a:endParaRPr lang="sv-SE"/>
          </a:p>
        </p:txBody>
      </p:sp>
    </p:spTree>
    <p:extLst>
      <p:ext uri="{BB962C8B-B14F-4D97-AF65-F5344CB8AC3E}">
        <p14:creationId xmlns:p14="http://schemas.microsoft.com/office/powerpoint/2010/main" val="1641737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D898946-64E1-4C7A-BDAD-1EFD7AC58DC2}"/>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CBC4FC73-0D6E-482C-A3C5-F95105ABA3F8}"/>
              </a:ext>
            </a:extLst>
          </p:cNvPr>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6FAFB29-4CF9-4C5E-86D9-D0E7EE2C9BA9}"/>
              </a:ext>
            </a:extLst>
          </p:cNvPr>
          <p:cNvSpPr>
            <a:spLocks noGrp="1"/>
          </p:cNvSpPr>
          <p:nvPr>
            <p:ph type="dt" sz="half" idx="10"/>
          </p:nvPr>
        </p:nvSpPr>
        <p:spPr/>
        <p:txBody>
          <a:bodyPr/>
          <a:lstStyle/>
          <a:p>
            <a:fld id="{1D535BDE-40AE-4428-9536-47A6C16700EF}" type="datetimeFigureOut">
              <a:rPr lang="sv-SE" smtClean="0"/>
              <a:t>2020-01-13</a:t>
            </a:fld>
            <a:endParaRPr lang="sv-SE"/>
          </a:p>
        </p:txBody>
      </p:sp>
      <p:sp>
        <p:nvSpPr>
          <p:cNvPr id="5" name="Platshållare för sidfot 4">
            <a:extLst>
              <a:ext uri="{FF2B5EF4-FFF2-40B4-BE49-F238E27FC236}">
                <a16:creationId xmlns:a16="http://schemas.microsoft.com/office/drawing/2014/main" id="{D9FA831C-AA74-4C8A-B2CE-3DDCF4F26BB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6DEC30A-841B-44CD-ABAB-8C33F3DB4D72}"/>
              </a:ext>
            </a:extLst>
          </p:cNvPr>
          <p:cNvSpPr>
            <a:spLocks noGrp="1"/>
          </p:cNvSpPr>
          <p:nvPr>
            <p:ph type="sldNum" sz="quarter" idx="12"/>
          </p:nvPr>
        </p:nvSpPr>
        <p:spPr/>
        <p:txBody>
          <a:bodyPr/>
          <a:lstStyle/>
          <a:p>
            <a:fld id="{948C135B-D5AA-4520-9744-7F184E4776BB}" type="slidenum">
              <a:rPr lang="sv-SE" smtClean="0"/>
              <a:t>‹#›</a:t>
            </a:fld>
            <a:endParaRPr lang="sv-SE"/>
          </a:p>
        </p:txBody>
      </p:sp>
    </p:spTree>
    <p:extLst>
      <p:ext uri="{BB962C8B-B14F-4D97-AF65-F5344CB8AC3E}">
        <p14:creationId xmlns:p14="http://schemas.microsoft.com/office/powerpoint/2010/main" val="1966096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D8AAEBDB-493E-4CC5-9BC3-CC0623DD04BA}"/>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064E92C2-BD51-4E11-8482-47DFC07844E2}"/>
              </a:ext>
            </a:extLst>
          </p:cNvPr>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5F3BEB7-65C2-4001-A748-3127D37D09B2}"/>
              </a:ext>
            </a:extLst>
          </p:cNvPr>
          <p:cNvSpPr>
            <a:spLocks noGrp="1"/>
          </p:cNvSpPr>
          <p:nvPr>
            <p:ph type="dt" sz="half" idx="10"/>
          </p:nvPr>
        </p:nvSpPr>
        <p:spPr/>
        <p:txBody>
          <a:bodyPr/>
          <a:lstStyle/>
          <a:p>
            <a:fld id="{1D535BDE-40AE-4428-9536-47A6C16700EF}" type="datetimeFigureOut">
              <a:rPr lang="sv-SE" smtClean="0"/>
              <a:t>2020-01-13</a:t>
            </a:fld>
            <a:endParaRPr lang="sv-SE"/>
          </a:p>
        </p:txBody>
      </p:sp>
      <p:sp>
        <p:nvSpPr>
          <p:cNvPr id="5" name="Platshållare för sidfot 4">
            <a:extLst>
              <a:ext uri="{FF2B5EF4-FFF2-40B4-BE49-F238E27FC236}">
                <a16:creationId xmlns:a16="http://schemas.microsoft.com/office/drawing/2014/main" id="{C9A269B0-C8BD-4240-8C2E-6531D628C98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D9004BF-F7E4-456C-B4FC-199F6FC07283}"/>
              </a:ext>
            </a:extLst>
          </p:cNvPr>
          <p:cNvSpPr>
            <a:spLocks noGrp="1"/>
          </p:cNvSpPr>
          <p:nvPr>
            <p:ph type="sldNum" sz="quarter" idx="12"/>
          </p:nvPr>
        </p:nvSpPr>
        <p:spPr/>
        <p:txBody>
          <a:bodyPr/>
          <a:lstStyle/>
          <a:p>
            <a:fld id="{948C135B-D5AA-4520-9744-7F184E4776BB}" type="slidenum">
              <a:rPr lang="sv-SE" smtClean="0"/>
              <a:t>‹#›</a:t>
            </a:fld>
            <a:endParaRPr lang="sv-SE"/>
          </a:p>
        </p:txBody>
      </p:sp>
    </p:spTree>
    <p:extLst>
      <p:ext uri="{BB962C8B-B14F-4D97-AF65-F5344CB8AC3E}">
        <p14:creationId xmlns:p14="http://schemas.microsoft.com/office/powerpoint/2010/main" val="3680216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D0E73BF-7B10-4096-9206-181FD446CA8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DA934879-8283-49F4-A572-9FBF67B863B1}"/>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A5DD114-81E7-4F63-A4E7-DDBC273AB944}"/>
              </a:ext>
            </a:extLst>
          </p:cNvPr>
          <p:cNvSpPr>
            <a:spLocks noGrp="1"/>
          </p:cNvSpPr>
          <p:nvPr>
            <p:ph type="dt" sz="half" idx="10"/>
          </p:nvPr>
        </p:nvSpPr>
        <p:spPr/>
        <p:txBody>
          <a:bodyPr/>
          <a:lstStyle/>
          <a:p>
            <a:fld id="{1D535BDE-40AE-4428-9536-47A6C16700EF}" type="datetimeFigureOut">
              <a:rPr lang="sv-SE" smtClean="0"/>
              <a:t>2020-01-13</a:t>
            </a:fld>
            <a:endParaRPr lang="sv-SE"/>
          </a:p>
        </p:txBody>
      </p:sp>
      <p:sp>
        <p:nvSpPr>
          <p:cNvPr id="5" name="Platshållare för sidfot 4">
            <a:extLst>
              <a:ext uri="{FF2B5EF4-FFF2-40B4-BE49-F238E27FC236}">
                <a16:creationId xmlns:a16="http://schemas.microsoft.com/office/drawing/2014/main" id="{10F2D462-4944-483F-A683-E83F5854C77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2872C20-E0AF-42DA-97DF-C2ED25304DE6}"/>
              </a:ext>
            </a:extLst>
          </p:cNvPr>
          <p:cNvSpPr>
            <a:spLocks noGrp="1"/>
          </p:cNvSpPr>
          <p:nvPr>
            <p:ph type="sldNum" sz="quarter" idx="12"/>
          </p:nvPr>
        </p:nvSpPr>
        <p:spPr/>
        <p:txBody>
          <a:bodyPr/>
          <a:lstStyle/>
          <a:p>
            <a:fld id="{948C135B-D5AA-4520-9744-7F184E4776BB}" type="slidenum">
              <a:rPr lang="sv-SE" smtClean="0"/>
              <a:t>‹#›</a:t>
            </a:fld>
            <a:endParaRPr lang="sv-SE"/>
          </a:p>
        </p:txBody>
      </p:sp>
    </p:spTree>
    <p:extLst>
      <p:ext uri="{BB962C8B-B14F-4D97-AF65-F5344CB8AC3E}">
        <p14:creationId xmlns:p14="http://schemas.microsoft.com/office/powerpoint/2010/main" val="1499904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0ACAA80-851C-4610-898A-A0E9581FC8E9}"/>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8621BC9C-4CAD-46AC-9BD9-0F99B49190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a:extLst>
              <a:ext uri="{FF2B5EF4-FFF2-40B4-BE49-F238E27FC236}">
                <a16:creationId xmlns:a16="http://schemas.microsoft.com/office/drawing/2014/main" id="{96C7D609-3722-4812-BAF1-D024426B7713}"/>
              </a:ext>
            </a:extLst>
          </p:cNvPr>
          <p:cNvSpPr>
            <a:spLocks noGrp="1"/>
          </p:cNvSpPr>
          <p:nvPr>
            <p:ph type="dt" sz="half" idx="10"/>
          </p:nvPr>
        </p:nvSpPr>
        <p:spPr/>
        <p:txBody>
          <a:bodyPr/>
          <a:lstStyle/>
          <a:p>
            <a:fld id="{1D535BDE-40AE-4428-9536-47A6C16700EF}" type="datetimeFigureOut">
              <a:rPr lang="sv-SE" smtClean="0"/>
              <a:t>2020-01-13</a:t>
            </a:fld>
            <a:endParaRPr lang="sv-SE"/>
          </a:p>
        </p:txBody>
      </p:sp>
      <p:sp>
        <p:nvSpPr>
          <p:cNvPr id="5" name="Platshållare för sidfot 4">
            <a:extLst>
              <a:ext uri="{FF2B5EF4-FFF2-40B4-BE49-F238E27FC236}">
                <a16:creationId xmlns:a16="http://schemas.microsoft.com/office/drawing/2014/main" id="{F0498709-D8CF-474B-80F6-AEA612294C7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12C197F-968E-4BAD-A736-2E2B3269FBD9}"/>
              </a:ext>
            </a:extLst>
          </p:cNvPr>
          <p:cNvSpPr>
            <a:spLocks noGrp="1"/>
          </p:cNvSpPr>
          <p:nvPr>
            <p:ph type="sldNum" sz="quarter" idx="12"/>
          </p:nvPr>
        </p:nvSpPr>
        <p:spPr/>
        <p:txBody>
          <a:bodyPr/>
          <a:lstStyle/>
          <a:p>
            <a:fld id="{948C135B-D5AA-4520-9744-7F184E4776BB}" type="slidenum">
              <a:rPr lang="sv-SE" smtClean="0"/>
              <a:t>‹#›</a:t>
            </a:fld>
            <a:endParaRPr lang="sv-SE"/>
          </a:p>
        </p:txBody>
      </p:sp>
    </p:spTree>
    <p:extLst>
      <p:ext uri="{BB962C8B-B14F-4D97-AF65-F5344CB8AC3E}">
        <p14:creationId xmlns:p14="http://schemas.microsoft.com/office/powerpoint/2010/main" val="4178854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A14E506-457F-40B4-81C8-A2A4EB96A832}"/>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B1AEA51-9048-463C-89F4-BD61BD3F9DC4}"/>
              </a:ext>
            </a:extLst>
          </p:cNvPr>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3534313F-DCE3-450A-A865-28C332A38920}"/>
              </a:ext>
            </a:extLst>
          </p:cNvPr>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C3C22530-3082-49F4-88F0-B7A919D0954C}"/>
              </a:ext>
            </a:extLst>
          </p:cNvPr>
          <p:cNvSpPr>
            <a:spLocks noGrp="1"/>
          </p:cNvSpPr>
          <p:nvPr>
            <p:ph type="dt" sz="half" idx="10"/>
          </p:nvPr>
        </p:nvSpPr>
        <p:spPr/>
        <p:txBody>
          <a:bodyPr/>
          <a:lstStyle/>
          <a:p>
            <a:fld id="{1D535BDE-40AE-4428-9536-47A6C16700EF}" type="datetimeFigureOut">
              <a:rPr lang="sv-SE" smtClean="0"/>
              <a:t>2020-01-13</a:t>
            </a:fld>
            <a:endParaRPr lang="sv-SE"/>
          </a:p>
        </p:txBody>
      </p:sp>
      <p:sp>
        <p:nvSpPr>
          <p:cNvPr id="6" name="Platshållare för sidfot 5">
            <a:extLst>
              <a:ext uri="{FF2B5EF4-FFF2-40B4-BE49-F238E27FC236}">
                <a16:creationId xmlns:a16="http://schemas.microsoft.com/office/drawing/2014/main" id="{9FCED3A2-C052-43BD-A254-4E6930882DDB}"/>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790783C-19AB-4380-8D04-BBE701C4A9CC}"/>
              </a:ext>
            </a:extLst>
          </p:cNvPr>
          <p:cNvSpPr>
            <a:spLocks noGrp="1"/>
          </p:cNvSpPr>
          <p:nvPr>
            <p:ph type="sldNum" sz="quarter" idx="12"/>
          </p:nvPr>
        </p:nvSpPr>
        <p:spPr/>
        <p:txBody>
          <a:bodyPr/>
          <a:lstStyle/>
          <a:p>
            <a:fld id="{948C135B-D5AA-4520-9744-7F184E4776BB}" type="slidenum">
              <a:rPr lang="sv-SE" smtClean="0"/>
              <a:t>‹#›</a:t>
            </a:fld>
            <a:endParaRPr lang="sv-SE"/>
          </a:p>
        </p:txBody>
      </p:sp>
    </p:spTree>
    <p:extLst>
      <p:ext uri="{BB962C8B-B14F-4D97-AF65-F5344CB8AC3E}">
        <p14:creationId xmlns:p14="http://schemas.microsoft.com/office/powerpoint/2010/main" val="1337063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AD4CAF-490A-4755-8805-4EEF7DD9A609}"/>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C01E61A-2D35-4CD2-B7CA-33DEECD44B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3497A41F-1891-4287-92E1-1838364DDF85}"/>
              </a:ext>
            </a:extLst>
          </p:cNvPr>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F5891E03-9315-4351-B7E0-2C94FDD80E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C08C8F5D-9325-4EEE-AF2D-1C1BD3D5BFB2}"/>
              </a:ext>
            </a:extLst>
          </p:cNvPr>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65DC3D57-7AFF-4C63-9582-3B73426432BB}"/>
              </a:ext>
            </a:extLst>
          </p:cNvPr>
          <p:cNvSpPr>
            <a:spLocks noGrp="1"/>
          </p:cNvSpPr>
          <p:nvPr>
            <p:ph type="dt" sz="half" idx="10"/>
          </p:nvPr>
        </p:nvSpPr>
        <p:spPr/>
        <p:txBody>
          <a:bodyPr/>
          <a:lstStyle/>
          <a:p>
            <a:fld id="{1D535BDE-40AE-4428-9536-47A6C16700EF}" type="datetimeFigureOut">
              <a:rPr lang="sv-SE" smtClean="0"/>
              <a:t>2020-01-13</a:t>
            </a:fld>
            <a:endParaRPr lang="sv-SE"/>
          </a:p>
        </p:txBody>
      </p:sp>
      <p:sp>
        <p:nvSpPr>
          <p:cNvPr id="8" name="Platshållare för sidfot 7">
            <a:extLst>
              <a:ext uri="{FF2B5EF4-FFF2-40B4-BE49-F238E27FC236}">
                <a16:creationId xmlns:a16="http://schemas.microsoft.com/office/drawing/2014/main" id="{D788DE74-56D5-48F0-A321-C89FA478D77F}"/>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4B969800-559B-4B6E-93C2-B77F5826F150}"/>
              </a:ext>
            </a:extLst>
          </p:cNvPr>
          <p:cNvSpPr>
            <a:spLocks noGrp="1"/>
          </p:cNvSpPr>
          <p:nvPr>
            <p:ph type="sldNum" sz="quarter" idx="12"/>
          </p:nvPr>
        </p:nvSpPr>
        <p:spPr/>
        <p:txBody>
          <a:bodyPr/>
          <a:lstStyle/>
          <a:p>
            <a:fld id="{948C135B-D5AA-4520-9744-7F184E4776BB}" type="slidenum">
              <a:rPr lang="sv-SE" smtClean="0"/>
              <a:t>‹#›</a:t>
            </a:fld>
            <a:endParaRPr lang="sv-SE"/>
          </a:p>
        </p:txBody>
      </p:sp>
    </p:spTree>
    <p:extLst>
      <p:ext uri="{BB962C8B-B14F-4D97-AF65-F5344CB8AC3E}">
        <p14:creationId xmlns:p14="http://schemas.microsoft.com/office/powerpoint/2010/main" val="3725082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608DF2-0000-4A60-BD5A-627344551A87}"/>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E71136CF-5EB7-41BC-95F6-7855DB60F1B1}"/>
              </a:ext>
            </a:extLst>
          </p:cNvPr>
          <p:cNvSpPr>
            <a:spLocks noGrp="1"/>
          </p:cNvSpPr>
          <p:nvPr>
            <p:ph type="dt" sz="half" idx="10"/>
          </p:nvPr>
        </p:nvSpPr>
        <p:spPr/>
        <p:txBody>
          <a:bodyPr/>
          <a:lstStyle/>
          <a:p>
            <a:fld id="{1D535BDE-40AE-4428-9536-47A6C16700EF}" type="datetimeFigureOut">
              <a:rPr lang="sv-SE" smtClean="0"/>
              <a:t>2020-01-13</a:t>
            </a:fld>
            <a:endParaRPr lang="sv-SE"/>
          </a:p>
        </p:txBody>
      </p:sp>
      <p:sp>
        <p:nvSpPr>
          <p:cNvPr id="4" name="Platshållare för sidfot 3">
            <a:extLst>
              <a:ext uri="{FF2B5EF4-FFF2-40B4-BE49-F238E27FC236}">
                <a16:creationId xmlns:a16="http://schemas.microsoft.com/office/drawing/2014/main" id="{3FA3B39C-7560-49BF-836F-76FE9C14454A}"/>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BDC3338C-CC03-48A7-9D11-57EFADCF6D2B}"/>
              </a:ext>
            </a:extLst>
          </p:cNvPr>
          <p:cNvSpPr>
            <a:spLocks noGrp="1"/>
          </p:cNvSpPr>
          <p:nvPr>
            <p:ph type="sldNum" sz="quarter" idx="12"/>
          </p:nvPr>
        </p:nvSpPr>
        <p:spPr/>
        <p:txBody>
          <a:bodyPr/>
          <a:lstStyle/>
          <a:p>
            <a:fld id="{948C135B-D5AA-4520-9744-7F184E4776BB}" type="slidenum">
              <a:rPr lang="sv-SE" smtClean="0"/>
              <a:t>‹#›</a:t>
            </a:fld>
            <a:endParaRPr lang="sv-SE"/>
          </a:p>
        </p:txBody>
      </p:sp>
    </p:spTree>
    <p:extLst>
      <p:ext uri="{BB962C8B-B14F-4D97-AF65-F5344CB8AC3E}">
        <p14:creationId xmlns:p14="http://schemas.microsoft.com/office/powerpoint/2010/main" val="397652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322A158-002E-430D-BB7D-BF1601B1E054}"/>
              </a:ext>
            </a:extLst>
          </p:cNvPr>
          <p:cNvSpPr>
            <a:spLocks noGrp="1"/>
          </p:cNvSpPr>
          <p:nvPr>
            <p:ph type="dt" sz="half" idx="10"/>
          </p:nvPr>
        </p:nvSpPr>
        <p:spPr/>
        <p:txBody>
          <a:bodyPr/>
          <a:lstStyle/>
          <a:p>
            <a:fld id="{1D535BDE-40AE-4428-9536-47A6C16700EF}" type="datetimeFigureOut">
              <a:rPr lang="sv-SE" smtClean="0"/>
              <a:t>2020-01-13</a:t>
            </a:fld>
            <a:endParaRPr lang="sv-SE"/>
          </a:p>
        </p:txBody>
      </p:sp>
      <p:sp>
        <p:nvSpPr>
          <p:cNvPr id="3" name="Platshållare för sidfot 2">
            <a:extLst>
              <a:ext uri="{FF2B5EF4-FFF2-40B4-BE49-F238E27FC236}">
                <a16:creationId xmlns:a16="http://schemas.microsoft.com/office/drawing/2014/main" id="{1FC5FB83-3B82-4A72-87E8-966F8CB0D72C}"/>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B0A142AA-0425-46CB-814B-8AD377EDF06F}"/>
              </a:ext>
            </a:extLst>
          </p:cNvPr>
          <p:cNvSpPr>
            <a:spLocks noGrp="1"/>
          </p:cNvSpPr>
          <p:nvPr>
            <p:ph type="sldNum" sz="quarter" idx="12"/>
          </p:nvPr>
        </p:nvSpPr>
        <p:spPr/>
        <p:txBody>
          <a:bodyPr/>
          <a:lstStyle/>
          <a:p>
            <a:fld id="{948C135B-D5AA-4520-9744-7F184E4776BB}" type="slidenum">
              <a:rPr lang="sv-SE" smtClean="0"/>
              <a:t>‹#›</a:t>
            </a:fld>
            <a:endParaRPr lang="sv-SE"/>
          </a:p>
        </p:txBody>
      </p:sp>
    </p:spTree>
    <p:extLst>
      <p:ext uri="{BB962C8B-B14F-4D97-AF65-F5344CB8AC3E}">
        <p14:creationId xmlns:p14="http://schemas.microsoft.com/office/powerpoint/2010/main" val="2305878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46813B-D680-417E-AD13-4C28091D28E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A53F39A-C2E3-47CE-9253-8254B61579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78F89C41-F18A-4180-B63B-B09CD22AF6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B1AD57CD-A6D3-4D54-9278-BED2AD112578}"/>
              </a:ext>
            </a:extLst>
          </p:cNvPr>
          <p:cNvSpPr>
            <a:spLocks noGrp="1"/>
          </p:cNvSpPr>
          <p:nvPr>
            <p:ph type="dt" sz="half" idx="10"/>
          </p:nvPr>
        </p:nvSpPr>
        <p:spPr/>
        <p:txBody>
          <a:bodyPr/>
          <a:lstStyle/>
          <a:p>
            <a:fld id="{1D535BDE-40AE-4428-9536-47A6C16700EF}" type="datetimeFigureOut">
              <a:rPr lang="sv-SE" smtClean="0"/>
              <a:t>2020-01-13</a:t>
            </a:fld>
            <a:endParaRPr lang="sv-SE"/>
          </a:p>
        </p:txBody>
      </p:sp>
      <p:sp>
        <p:nvSpPr>
          <p:cNvPr id="6" name="Platshållare för sidfot 5">
            <a:extLst>
              <a:ext uri="{FF2B5EF4-FFF2-40B4-BE49-F238E27FC236}">
                <a16:creationId xmlns:a16="http://schemas.microsoft.com/office/drawing/2014/main" id="{7D946292-F291-4FC7-AED8-140836A7F2D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742CB2D9-0D8C-4332-B263-BED23E13C7AF}"/>
              </a:ext>
            </a:extLst>
          </p:cNvPr>
          <p:cNvSpPr>
            <a:spLocks noGrp="1"/>
          </p:cNvSpPr>
          <p:nvPr>
            <p:ph type="sldNum" sz="quarter" idx="12"/>
          </p:nvPr>
        </p:nvSpPr>
        <p:spPr/>
        <p:txBody>
          <a:bodyPr/>
          <a:lstStyle/>
          <a:p>
            <a:fld id="{948C135B-D5AA-4520-9744-7F184E4776BB}" type="slidenum">
              <a:rPr lang="sv-SE" smtClean="0"/>
              <a:t>‹#›</a:t>
            </a:fld>
            <a:endParaRPr lang="sv-SE"/>
          </a:p>
        </p:txBody>
      </p:sp>
    </p:spTree>
    <p:extLst>
      <p:ext uri="{BB962C8B-B14F-4D97-AF65-F5344CB8AC3E}">
        <p14:creationId xmlns:p14="http://schemas.microsoft.com/office/powerpoint/2010/main" val="2138767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12A6316-E67B-476E-B581-079C4DF851F6}"/>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3C5A8F01-10B1-42F3-AAF1-6DFD5606A1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E305A391-CDC8-4679-84C7-77A72F5DE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F7ECEF83-8E9B-4C59-939F-2B2E9D5C85F8}"/>
              </a:ext>
            </a:extLst>
          </p:cNvPr>
          <p:cNvSpPr>
            <a:spLocks noGrp="1"/>
          </p:cNvSpPr>
          <p:nvPr>
            <p:ph type="dt" sz="half" idx="10"/>
          </p:nvPr>
        </p:nvSpPr>
        <p:spPr/>
        <p:txBody>
          <a:bodyPr/>
          <a:lstStyle/>
          <a:p>
            <a:fld id="{1D535BDE-40AE-4428-9536-47A6C16700EF}" type="datetimeFigureOut">
              <a:rPr lang="sv-SE" smtClean="0"/>
              <a:t>2020-01-13</a:t>
            </a:fld>
            <a:endParaRPr lang="sv-SE"/>
          </a:p>
        </p:txBody>
      </p:sp>
      <p:sp>
        <p:nvSpPr>
          <p:cNvPr id="6" name="Platshållare för sidfot 5">
            <a:extLst>
              <a:ext uri="{FF2B5EF4-FFF2-40B4-BE49-F238E27FC236}">
                <a16:creationId xmlns:a16="http://schemas.microsoft.com/office/drawing/2014/main" id="{BE1AFA4A-F7FB-4CA1-89F9-194BE3116C71}"/>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A143E6A3-E990-47E5-93AE-FF720718757D}"/>
              </a:ext>
            </a:extLst>
          </p:cNvPr>
          <p:cNvSpPr>
            <a:spLocks noGrp="1"/>
          </p:cNvSpPr>
          <p:nvPr>
            <p:ph type="sldNum" sz="quarter" idx="12"/>
          </p:nvPr>
        </p:nvSpPr>
        <p:spPr/>
        <p:txBody>
          <a:bodyPr/>
          <a:lstStyle/>
          <a:p>
            <a:fld id="{948C135B-D5AA-4520-9744-7F184E4776BB}" type="slidenum">
              <a:rPr lang="sv-SE" smtClean="0"/>
              <a:t>‹#›</a:t>
            </a:fld>
            <a:endParaRPr lang="sv-SE"/>
          </a:p>
        </p:txBody>
      </p:sp>
    </p:spTree>
    <p:extLst>
      <p:ext uri="{BB962C8B-B14F-4D97-AF65-F5344CB8AC3E}">
        <p14:creationId xmlns:p14="http://schemas.microsoft.com/office/powerpoint/2010/main" val="194225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DCB944C-BBBE-4569-9C2F-6BFDB38F34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5221A4D3-8842-48DC-BBC1-99B02D0FF9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73A6A06-BC68-43B8-8334-5144BEF61D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535BDE-40AE-4428-9536-47A6C16700EF}" type="datetimeFigureOut">
              <a:rPr lang="sv-SE" smtClean="0"/>
              <a:t>2020-01-13</a:t>
            </a:fld>
            <a:endParaRPr lang="sv-SE"/>
          </a:p>
        </p:txBody>
      </p:sp>
      <p:sp>
        <p:nvSpPr>
          <p:cNvPr id="5" name="Platshållare för sidfot 4">
            <a:extLst>
              <a:ext uri="{FF2B5EF4-FFF2-40B4-BE49-F238E27FC236}">
                <a16:creationId xmlns:a16="http://schemas.microsoft.com/office/drawing/2014/main" id="{43681C55-8E2C-488A-8E85-44DB8A230C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74930574-774F-4C5F-BFE1-69721FE43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8C135B-D5AA-4520-9744-7F184E4776BB}" type="slidenum">
              <a:rPr lang="sv-SE" smtClean="0"/>
              <a:t>‹#›</a:t>
            </a:fld>
            <a:endParaRPr lang="sv-SE"/>
          </a:p>
        </p:txBody>
      </p:sp>
    </p:spTree>
    <p:extLst>
      <p:ext uri="{BB962C8B-B14F-4D97-AF65-F5344CB8AC3E}">
        <p14:creationId xmlns:p14="http://schemas.microsoft.com/office/powerpoint/2010/main" val="101991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slide" Target="slide4.xml"/><Relationship Id="rId5" Type="http://schemas.openxmlformats.org/officeDocument/2006/relationships/image" Target="../media/image4.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jpeg"/><Relationship Id="rId5" Type="http://schemas.openxmlformats.org/officeDocument/2006/relationships/image" Target="../media/image5.jpeg"/><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34.jpeg"/><Relationship Id="rId7" Type="http://schemas.openxmlformats.org/officeDocument/2006/relationships/slide" Target="slide4.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35.jpeg"/><Relationship Id="rId9" Type="http://schemas.openxmlformats.org/officeDocument/2006/relationships/image" Target="../media/image5.jpeg"/></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slide" Target="slide4.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hyperlink" Target="http://www.belbin.se/" TargetMode="Externa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7.jpeg"/><Relationship Id="rId7" Type="http://schemas.openxmlformats.org/officeDocument/2006/relationships/slide" Target="slide12.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slide" Target="slide4.xml"/><Relationship Id="rId5" Type="http://schemas.openxmlformats.org/officeDocument/2006/relationships/image" Target="../media/image4.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slide" Target="slide4.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1524000" y="1122363"/>
            <a:ext cx="9144000" cy="1249362"/>
          </a:xfrm>
        </p:spPr>
        <p:txBody>
          <a:bodyPr>
            <a:normAutofit fontScale="90000"/>
          </a:bodyPr>
          <a:lstStyle/>
          <a:p>
            <a:br>
              <a:rPr lang="en-US" dirty="0">
                <a:solidFill>
                  <a:srgbClr val="008A52"/>
                </a:solidFill>
              </a:rPr>
            </a:br>
            <a:r>
              <a:rPr lang="en-US" b="1" dirty="0">
                <a:solidFill>
                  <a:srgbClr val="008A52"/>
                </a:solidFill>
              </a:rPr>
              <a:t>Do you speak Belbin?</a:t>
            </a:r>
            <a:endParaRPr lang="en-US" sz="5300" b="1" dirty="0">
              <a:solidFill>
                <a:srgbClr val="008A52"/>
              </a:solidFill>
            </a:endParaRPr>
          </a:p>
        </p:txBody>
      </p:sp>
      <p:sp>
        <p:nvSpPr>
          <p:cNvPr id="12" name="Subtitle 11"/>
          <p:cNvSpPr>
            <a:spLocks noGrp="1"/>
          </p:cNvSpPr>
          <p:nvPr>
            <p:ph type="subTitle" idx="1"/>
          </p:nvPr>
        </p:nvSpPr>
        <p:spPr/>
        <p:txBody>
          <a:bodyPr/>
          <a:lstStyle/>
          <a:p>
            <a:endParaRPr lang="en-US" dirty="0"/>
          </a:p>
          <a:p>
            <a:endParaRPr lang="en-US" dirty="0"/>
          </a:p>
        </p:txBody>
      </p:sp>
      <p:pic>
        <p:nvPicPr>
          <p:cNvPr id="3" name="Bildobjekt 2">
            <a:extLst>
              <a:ext uri="{FF2B5EF4-FFF2-40B4-BE49-F238E27FC236}">
                <a16:creationId xmlns:a16="http://schemas.microsoft.com/office/drawing/2014/main" id="{6285A587-5442-4F30-ABEA-3254CE9A57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152" y="3602038"/>
            <a:ext cx="8997696" cy="2674936"/>
          </a:xfrm>
          <a:prstGeom prst="rect">
            <a:avLst/>
          </a:prstGeom>
        </p:spPr>
      </p:pic>
    </p:spTree>
    <p:extLst>
      <p:ext uri="{BB962C8B-B14F-4D97-AF65-F5344CB8AC3E}">
        <p14:creationId xmlns:p14="http://schemas.microsoft.com/office/powerpoint/2010/main" val="2374723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50" presetClass="entr" presetSubtype="0" decel="100000" fill="hold" grpId="0" nodeType="withEffect" nodePh="1">
                                  <p:stCondLst>
                                    <p:cond delay="0"/>
                                  </p:stCondLst>
                                  <p:endCondLst>
                                    <p:cond evt="begin" delay="0">
                                      <p:tn val="10"/>
                                    </p:cond>
                                  </p:end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p:cTn id="12" dur="1000" fill="hold"/>
                                        <p:tgtEl>
                                          <p:spTgt spid="12">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2">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524232" y="908720"/>
            <a:ext cx="4786346" cy="314327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2137251" y="90542"/>
            <a:ext cx="8229600" cy="1143000"/>
          </a:xfrm>
        </p:spPr>
        <p:txBody>
          <a:bodyPr>
            <a:normAutofit/>
          </a:bodyPr>
          <a:lstStyle/>
          <a:p>
            <a:r>
              <a:rPr lang="en-GB" sz="4000" b="1" dirty="0">
                <a:solidFill>
                  <a:srgbClr val="008A52"/>
                </a:solidFill>
                <a:latin typeface="Arial" panose="020B0604020202020204" pitchFamily="34" charset="0"/>
                <a:cs typeface="Arial" panose="020B0604020202020204" pitchFamily="34" charset="0"/>
              </a:rPr>
              <a:t>HUR GÅR DET TILL?</a:t>
            </a:r>
          </a:p>
        </p:txBody>
      </p:sp>
      <p:pic>
        <p:nvPicPr>
          <p:cNvPr id="3" name="Picture 2" descr="BELBINUK - Team Role Headshots with 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0691" y="5404004"/>
            <a:ext cx="3243251" cy="1171574"/>
          </a:xfrm>
          <a:prstGeom prst="rect">
            <a:avLst/>
          </a:prstGeom>
        </p:spPr>
      </p:pic>
      <p:sp>
        <p:nvSpPr>
          <p:cNvPr id="5" name="TextBox 4"/>
          <p:cNvSpPr txBox="1"/>
          <p:nvPr/>
        </p:nvSpPr>
        <p:spPr>
          <a:xfrm>
            <a:off x="2079683" y="1233543"/>
            <a:ext cx="6122438" cy="4524315"/>
          </a:xfrm>
          <a:prstGeom prst="rect">
            <a:avLst/>
          </a:prstGeom>
          <a:noFill/>
        </p:spPr>
        <p:txBody>
          <a:bodyPr wrap="square" rtlCol="0">
            <a:spAutoFit/>
          </a:bodyPr>
          <a:lstStyle/>
          <a:p>
            <a:r>
              <a:rPr lang="en-GB" dirty="0" err="1"/>
              <a:t>Varje</a:t>
            </a:r>
            <a:r>
              <a:rPr lang="en-GB" dirty="0"/>
              <a:t> </a:t>
            </a:r>
            <a:r>
              <a:rPr lang="en-GB" dirty="0" err="1"/>
              <a:t>teammedlem</a:t>
            </a:r>
            <a:r>
              <a:rPr lang="en-GB" dirty="0"/>
              <a:t> </a:t>
            </a:r>
            <a:r>
              <a:rPr lang="en-GB" dirty="0" err="1"/>
              <a:t>besvarar</a:t>
            </a:r>
            <a:r>
              <a:rPr lang="en-GB" dirty="0"/>
              <a:t> </a:t>
            </a:r>
            <a:r>
              <a:rPr lang="en-GB" dirty="0" err="1"/>
              <a:t>Självskattningen</a:t>
            </a:r>
            <a:r>
              <a:rPr lang="en-GB" dirty="0"/>
              <a:t> – </a:t>
            </a:r>
            <a:r>
              <a:rPr lang="en-GB" dirty="0" err="1"/>
              <a:t>Så</a:t>
            </a:r>
            <a:r>
              <a:rPr lang="en-GB" dirty="0"/>
              <a:t> </a:t>
            </a:r>
            <a:r>
              <a:rPr lang="en-GB" dirty="0" err="1"/>
              <a:t>här</a:t>
            </a:r>
            <a:r>
              <a:rPr lang="en-GB" dirty="0"/>
              <a:t> </a:t>
            </a:r>
            <a:r>
              <a:rPr lang="en-GB" dirty="0" err="1"/>
              <a:t>tycker</a:t>
            </a:r>
            <a:r>
              <a:rPr lang="en-GB" dirty="0"/>
              <a:t> jag</a:t>
            </a:r>
          </a:p>
          <a:p>
            <a:r>
              <a:rPr lang="en-GB" dirty="0" err="1"/>
              <a:t>Alla</a:t>
            </a:r>
            <a:r>
              <a:rPr lang="en-GB" dirty="0"/>
              <a:t> </a:t>
            </a:r>
            <a:r>
              <a:rPr lang="en-GB" dirty="0" err="1"/>
              <a:t>besvarar</a:t>
            </a:r>
            <a:r>
              <a:rPr lang="en-GB" dirty="0"/>
              <a:t> </a:t>
            </a:r>
            <a:r>
              <a:rPr lang="en-GB" dirty="0" err="1"/>
              <a:t>Observatörens</a:t>
            </a:r>
            <a:r>
              <a:rPr lang="en-GB" dirty="0"/>
              <a:t> </a:t>
            </a:r>
            <a:r>
              <a:rPr lang="en-GB" dirty="0" err="1"/>
              <a:t>Syn</a:t>
            </a:r>
            <a:r>
              <a:rPr lang="en-GB" dirty="0"/>
              <a:t> om </a:t>
            </a:r>
            <a:r>
              <a:rPr lang="en-GB" dirty="0" err="1"/>
              <a:t>varandra</a:t>
            </a:r>
            <a:r>
              <a:rPr lang="en-GB" dirty="0"/>
              <a:t> </a:t>
            </a:r>
            <a:r>
              <a:rPr lang="en-GB" dirty="0" err="1"/>
              <a:t>i</a:t>
            </a:r>
            <a:r>
              <a:rPr lang="en-GB" dirty="0"/>
              <a:t> </a:t>
            </a:r>
            <a:r>
              <a:rPr lang="en-GB" dirty="0" err="1"/>
              <a:t>teamet</a:t>
            </a:r>
            <a:r>
              <a:rPr lang="en-GB" dirty="0"/>
              <a:t> – Det </a:t>
            </a:r>
            <a:r>
              <a:rPr lang="en-GB" dirty="0" err="1"/>
              <a:t>här</a:t>
            </a:r>
            <a:r>
              <a:rPr lang="en-GB" dirty="0"/>
              <a:t> </a:t>
            </a:r>
            <a:r>
              <a:rPr lang="en-GB" dirty="0" err="1"/>
              <a:t>är</a:t>
            </a:r>
            <a:r>
              <a:rPr lang="en-GB" dirty="0"/>
              <a:t> </a:t>
            </a:r>
            <a:r>
              <a:rPr lang="en-GB" dirty="0" err="1"/>
              <a:t>särskilt</a:t>
            </a:r>
            <a:r>
              <a:rPr lang="en-GB" dirty="0"/>
              <a:t> </a:t>
            </a:r>
            <a:r>
              <a:rPr lang="en-GB" dirty="0" err="1"/>
              <a:t>utmärkande</a:t>
            </a:r>
            <a:r>
              <a:rPr lang="en-GB" dirty="0"/>
              <a:t> </a:t>
            </a:r>
            <a:r>
              <a:rPr lang="en-GB" dirty="0" err="1"/>
              <a:t>för</a:t>
            </a:r>
            <a:r>
              <a:rPr lang="en-GB" dirty="0"/>
              <a:t> den </a:t>
            </a:r>
            <a:r>
              <a:rPr lang="en-GB" dirty="0" err="1"/>
              <a:t>här</a:t>
            </a:r>
            <a:r>
              <a:rPr lang="en-GB" dirty="0"/>
              <a:t> </a:t>
            </a:r>
            <a:r>
              <a:rPr lang="en-GB" dirty="0" err="1"/>
              <a:t>personen</a:t>
            </a:r>
            <a:endParaRPr lang="en-GB" dirty="0"/>
          </a:p>
          <a:p>
            <a:endParaRPr lang="en-GB" dirty="0"/>
          </a:p>
          <a:p>
            <a:r>
              <a:rPr lang="en-GB" dirty="0" err="1"/>
              <a:t>Individuella</a:t>
            </a:r>
            <a:r>
              <a:rPr lang="en-GB" dirty="0"/>
              <a:t> </a:t>
            </a:r>
            <a:r>
              <a:rPr lang="en-GB" dirty="0" err="1"/>
              <a:t>Belbinrapporter</a:t>
            </a:r>
            <a:r>
              <a:rPr lang="en-GB" dirty="0"/>
              <a:t> – </a:t>
            </a:r>
            <a:r>
              <a:rPr lang="en-GB" dirty="0" err="1"/>
              <a:t>Hur</a:t>
            </a:r>
            <a:r>
              <a:rPr lang="en-GB" dirty="0"/>
              <a:t> ser jag </a:t>
            </a:r>
            <a:r>
              <a:rPr lang="en-GB" dirty="0" err="1"/>
              <a:t>på</a:t>
            </a:r>
            <a:r>
              <a:rPr lang="en-GB" dirty="0"/>
              <a:t> </a:t>
            </a:r>
            <a:r>
              <a:rPr lang="en-GB" dirty="0" err="1"/>
              <a:t>mig</a:t>
            </a:r>
            <a:r>
              <a:rPr lang="en-GB" dirty="0"/>
              <a:t> </a:t>
            </a:r>
            <a:r>
              <a:rPr lang="en-GB" dirty="0" err="1"/>
              <a:t>själv</a:t>
            </a:r>
            <a:r>
              <a:rPr lang="en-GB" dirty="0"/>
              <a:t> </a:t>
            </a:r>
            <a:r>
              <a:rPr lang="en-GB" dirty="0" err="1"/>
              <a:t>och</a:t>
            </a:r>
            <a:r>
              <a:rPr lang="en-GB" dirty="0"/>
              <a:t> </a:t>
            </a:r>
            <a:r>
              <a:rPr lang="en-GB" dirty="0" err="1"/>
              <a:t>hur</a:t>
            </a:r>
            <a:r>
              <a:rPr lang="en-GB" dirty="0"/>
              <a:t> ser </a:t>
            </a:r>
            <a:r>
              <a:rPr lang="en-GB" dirty="0" err="1"/>
              <a:t>andra</a:t>
            </a:r>
            <a:r>
              <a:rPr lang="en-GB" dirty="0"/>
              <a:t> mina </a:t>
            </a:r>
            <a:r>
              <a:rPr lang="en-GB" dirty="0" err="1"/>
              <a:t>bidrag</a:t>
            </a:r>
            <a:r>
              <a:rPr lang="en-GB" dirty="0"/>
              <a:t> </a:t>
            </a:r>
            <a:r>
              <a:rPr lang="en-GB" dirty="0" err="1"/>
              <a:t>i</a:t>
            </a:r>
            <a:r>
              <a:rPr lang="en-GB" dirty="0"/>
              <a:t> </a:t>
            </a:r>
            <a:r>
              <a:rPr lang="en-GB" dirty="0" err="1"/>
              <a:t>teamet</a:t>
            </a:r>
            <a:r>
              <a:rPr lang="en-GB" dirty="0"/>
              <a:t>?</a:t>
            </a:r>
          </a:p>
          <a:p>
            <a:endParaRPr lang="en-GB" dirty="0"/>
          </a:p>
          <a:p>
            <a:r>
              <a:rPr lang="en-GB" dirty="0"/>
              <a:t>Belbin </a:t>
            </a:r>
            <a:r>
              <a:rPr lang="en-GB" dirty="0" err="1"/>
              <a:t>Teamrapporter</a:t>
            </a:r>
            <a:r>
              <a:rPr lang="en-GB" dirty="0"/>
              <a:t> </a:t>
            </a:r>
            <a:r>
              <a:rPr lang="en-GB" dirty="0" err="1"/>
              <a:t>visar</a:t>
            </a:r>
            <a:r>
              <a:rPr lang="en-GB" dirty="0"/>
              <a:t> </a:t>
            </a:r>
            <a:r>
              <a:rPr lang="en-GB" dirty="0" err="1"/>
              <a:t>hur</a:t>
            </a:r>
            <a:r>
              <a:rPr lang="en-GB" dirty="0"/>
              <a:t> </a:t>
            </a:r>
            <a:r>
              <a:rPr lang="en-GB" dirty="0" err="1"/>
              <a:t>teamet</a:t>
            </a:r>
            <a:r>
              <a:rPr lang="en-GB" dirty="0"/>
              <a:t> ser </a:t>
            </a:r>
            <a:r>
              <a:rPr lang="en-GB" dirty="0" err="1"/>
              <a:t>ut</a:t>
            </a:r>
            <a:r>
              <a:rPr lang="en-GB" dirty="0"/>
              <a:t> just nu </a:t>
            </a:r>
            <a:r>
              <a:rPr lang="en-GB" dirty="0" err="1"/>
              <a:t>och</a:t>
            </a:r>
            <a:r>
              <a:rPr lang="en-GB" dirty="0"/>
              <a:t> </a:t>
            </a:r>
            <a:r>
              <a:rPr lang="en-GB" dirty="0" err="1"/>
              <a:t>vilka</a:t>
            </a:r>
            <a:r>
              <a:rPr lang="en-GB" dirty="0"/>
              <a:t> </a:t>
            </a:r>
            <a:r>
              <a:rPr lang="en-GB" dirty="0" err="1"/>
              <a:t>styrkor</a:t>
            </a:r>
            <a:r>
              <a:rPr lang="en-GB" dirty="0"/>
              <a:t>, </a:t>
            </a:r>
            <a:r>
              <a:rPr lang="en-GB" dirty="0" err="1"/>
              <a:t>svagheter</a:t>
            </a:r>
            <a:r>
              <a:rPr lang="en-GB" dirty="0"/>
              <a:t>, hot </a:t>
            </a:r>
            <a:r>
              <a:rPr lang="en-GB" dirty="0" err="1"/>
              <a:t>och</a:t>
            </a:r>
            <a:r>
              <a:rPr lang="en-GB" dirty="0"/>
              <a:t> </a:t>
            </a:r>
            <a:r>
              <a:rPr lang="en-GB" dirty="0" err="1"/>
              <a:t>möjligheter</a:t>
            </a:r>
            <a:r>
              <a:rPr lang="en-GB" dirty="0"/>
              <a:t> </a:t>
            </a:r>
            <a:r>
              <a:rPr lang="en-GB" dirty="0" err="1"/>
              <a:t>teamet</a:t>
            </a:r>
            <a:r>
              <a:rPr lang="en-GB" dirty="0"/>
              <a:t> har</a:t>
            </a:r>
          </a:p>
          <a:p>
            <a:r>
              <a:rPr lang="en-GB" dirty="0" err="1"/>
              <a:t>Teamet</a:t>
            </a:r>
            <a:r>
              <a:rPr lang="en-GB" dirty="0"/>
              <a:t> </a:t>
            </a:r>
            <a:r>
              <a:rPr lang="en-GB" dirty="0" err="1"/>
              <a:t>nyttjar</a:t>
            </a:r>
            <a:r>
              <a:rPr lang="en-GB" dirty="0"/>
              <a:t> </a:t>
            </a:r>
            <a:r>
              <a:rPr lang="en-GB" dirty="0" err="1"/>
              <a:t>och</a:t>
            </a:r>
            <a:r>
              <a:rPr lang="en-GB" dirty="0"/>
              <a:t> </a:t>
            </a:r>
            <a:r>
              <a:rPr lang="en-GB" dirty="0" err="1"/>
              <a:t>vidareutvecklar</a:t>
            </a:r>
            <a:r>
              <a:rPr lang="en-GB" dirty="0"/>
              <a:t> </a:t>
            </a:r>
            <a:r>
              <a:rPr lang="en-GB" dirty="0" err="1"/>
              <a:t>detta</a:t>
            </a:r>
            <a:r>
              <a:rPr lang="en-GB" dirty="0"/>
              <a:t> </a:t>
            </a:r>
            <a:r>
              <a:rPr lang="en-GB" dirty="0" err="1"/>
              <a:t>för</a:t>
            </a:r>
            <a:r>
              <a:rPr lang="en-GB" dirty="0"/>
              <a:t> </a:t>
            </a:r>
            <a:r>
              <a:rPr lang="en-GB" dirty="0" err="1"/>
              <a:t>sitt</a:t>
            </a:r>
            <a:r>
              <a:rPr lang="en-GB" dirty="0"/>
              <a:t> </a:t>
            </a:r>
            <a:r>
              <a:rPr lang="en-GB" dirty="0" err="1"/>
              <a:t>eget</a:t>
            </a:r>
            <a:r>
              <a:rPr lang="en-GB" dirty="0"/>
              <a:t> </a:t>
            </a:r>
            <a:r>
              <a:rPr lang="en-GB" dirty="0" err="1"/>
              <a:t>arbete</a:t>
            </a:r>
            <a:endParaRPr lang="en-GB" dirty="0"/>
          </a:p>
          <a:p>
            <a:endParaRPr lang="en-GB" dirty="0"/>
          </a:p>
          <a:p>
            <a:r>
              <a:rPr lang="en-GB" dirty="0" err="1"/>
              <a:t>Belbinrapporter</a:t>
            </a:r>
            <a:r>
              <a:rPr lang="en-GB" dirty="0"/>
              <a:t> </a:t>
            </a:r>
            <a:r>
              <a:rPr lang="en-GB" dirty="0" err="1"/>
              <a:t>på</a:t>
            </a:r>
            <a:r>
              <a:rPr lang="en-GB" dirty="0"/>
              <a:t> </a:t>
            </a:r>
            <a:r>
              <a:rPr lang="en-GB" dirty="0" err="1"/>
              <a:t>organisationsnivå</a:t>
            </a:r>
            <a:endParaRPr lang="en-GB" dirty="0"/>
          </a:p>
          <a:p>
            <a:endParaRPr lang="en-GB" dirty="0"/>
          </a:p>
          <a:p>
            <a:r>
              <a:rPr lang="en-GB" dirty="0"/>
              <a:t>Med </a:t>
            </a:r>
            <a:r>
              <a:rPr lang="en-GB" dirty="0" err="1"/>
              <a:t>Interplace</a:t>
            </a:r>
            <a:r>
              <a:rPr lang="en-GB" dirty="0"/>
              <a:t> </a:t>
            </a:r>
            <a:r>
              <a:rPr lang="en-GB" dirty="0" err="1"/>
              <a:t>kan</a:t>
            </a:r>
            <a:r>
              <a:rPr lang="en-GB" dirty="0"/>
              <a:t> </a:t>
            </a:r>
            <a:r>
              <a:rPr lang="en-GB" dirty="0" err="1"/>
              <a:t>ni</a:t>
            </a:r>
            <a:r>
              <a:rPr lang="en-GB" dirty="0"/>
              <a:t> </a:t>
            </a:r>
            <a:r>
              <a:rPr lang="en-GB" dirty="0" err="1"/>
              <a:t>själva</a:t>
            </a:r>
            <a:r>
              <a:rPr lang="en-GB" dirty="0"/>
              <a:t> ha all information </a:t>
            </a:r>
            <a:r>
              <a:rPr lang="en-GB" dirty="0" err="1"/>
              <a:t>internt</a:t>
            </a:r>
            <a:endParaRPr lang="en-GB" dirty="0"/>
          </a:p>
          <a:p>
            <a:endParaRPr lang="en-GB" dirty="0"/>
          </a:p>
          <a:p>
            <a:endParaRPr lang="en-GB" dirty="0"/>
          </a:p>
        </p:txBody>
      </p:sp>
    </p:spTree>
    <p:extLst>
      <p:ext uri="{BB962C8B-B14F-4D97-AF65-F5344CB8AC3E}">
        <p14:creationId xmlns:p14="http://schemas.microsoft.com/office/powerpoint/2010/main" val="3389950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658442-28A1-4AE6-9023-2C8C42AFAECF}"/>
              </a:ext>
            </a:extLst>
          </p:cNvPr>
          <p:cNvSpPr>
            <a:spLocks noGrp="1"/>
          </p:cNvSpPr>
          <p:nvPr>
            <p:ph type="title"/>
          </p:nvPr>
        </p:nvSpPr>
        <p:spPr>
          <a:xfrm>
            <a:off x="863028" y="1012004"/>
            <a:ext cx="4331271" cy="4795408"/>
          </a:xfrm>
        </p:spPr>
        <p:txBody>
          <a:bodyPr>
            <a:normAutofit/>
          </a:bodyPr>
          <a:lstStyle/>
          <a:p>
            <a:r>
              <a:rPr lang="sv-SE" sz="3700" b="1" dirty="0" err="1"/>
              <a:t>Belbinprocessen</a:t>
            </a:r>
            <a:r>
              <a:rPr lang="sv-SE" sz="3700" b="1" dirty="0"/>
              <a:t> </a:t>
            </a:r>
            <a:br>
              <a:rPr lang="sv-SE" sz="3700" b="1" dirty="0"/>
            </a:br>
            <a:br>
              <a:rPr lang="sv-SE" sz="3700" b="1" dirty="0"/>
            </a:br>
            <a:r>
              <a:rPr lang="sv-SE" sz="3700" b="1" dirty="0"/>
              <a:t>Självskattning &amp; Observatörernas Syn mäter Relations-</a:t>
            </a:r>
            <a:br>
              <a:rPr lang="sv-SE" sz="3700" b="1" dirty="0"/>
            </a:br>
            <a:r>
              <a:rPr lang="sv-SE" sz="3700" b="1" dirty="0"/>
              <a:t>mönstret i gruppen</a:t>
            </a:r>
          </a:p>
        </p:txBody>
      </p:sp>
      <p:pic>
        <p:nvPicPr>
          <p:cNvPr id="4" name="Bildobjekt 3">
            <a:extLst>
              <a:ext uri="{FF2B5EF4-FFF2-40B4-BE49-F238E27FC236}">
                <a16:creationId xmlns:a16="http://schemas.microsoft.com/office/drawing/2014/main" id="{5ADB719B-67A7-794F-9C62-DBA37B2BC5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0353" y="6245467"/>
            <a:ext cx="2103920" cy="531062"/>
          </a:xfrm>
          <a:prstGeom prst="rect">
            <a:avLst/>
          </a:prstGeom>
        </p:spPr>
      </p:pic>
      <p:graphicFrame>
        <p:nvGraphicFramePr>
          <p:cNvPr id="8" name="Platshållare för innehåll 5">
            <a:extLst>
              <a:ext uri="{FF2B5EF4-FFF2-40B4-BE49-F238E27FC236}">
                <a16:creationId xmlns:a16="http://schemas.microsoft.com/office/drawing/2014/main" id="{FFFA77B6-3CCE-4741-A9A1-E6551C0CC8F3}"/>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0089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Bildobjekt 4">
            <a:extLst>
              <a:ext uri="{FF2B5EF4-FFF2-40B4-BE49-F238E27FC236}">
                <a16:creationId xmlns:a16="http://schemas.microsoft.com/office/drawing/2014/main" id="{D514B494-09D3-48EA-BF2B-A3C371C1E4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71501"/>
            <a:ext cx="91440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24" descr="C:\Documents and Settings\mats\Desktop\Siemens\platta.png">
            <a:extLst>
              <a:ext uri="{FF2B5EF4-FFF2-40B4-BE49-F238E27FC236}">
                <a16:creationId xmlns:a16="http://schemas.microsoft.com/office/drawing/2014/main" id="{AE932257-7B83-4FC6-83C3-67D4FB9C0A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850901"/>
            <a:ext cx="9140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7">
            <a:extLst>
              <a:ext uri="{FF2B5EF4-FFF2-40B4-BE49-F238E27FC236}">
                <a16:creationId xmlns:a16="http://schemas.microsoft.com/office/drawing/2014/main" id="{D429EC92-5B66-4E79-B5C5-5445BC12E212}"/>
              </a:ext>
            </a:extLst>
          </p:cNvPr>
          <p:cNvPicPr>
            <a:picLocks noChangeAspect="1" noChangeArrowheads="1"/>
          </p:cNvPicPr>
          <p:nvPr/>
        </p:nvPicPr>
        <p:blipFill>
          <a:blip r:embed="rId5">
            <a:lum bright="32000" contrast="26000"/>
            <a:extLst>
              <a:ext uri="{28A0092B-C50C-407E-A947-70E740481C1C}">
                <a14:useLocalDpi xmlns:a14="http://schemas.microsoft.com/office/drawing/2010/main" val="0"/>
              </a:ext>
            </a:extLst>
          </a:blip>
          <a:srcRect l="797" r="797"/>
          <a:stretch>
            <a:fillRect/>
          </a:stretch>
        </p:blipFill>
        <p:spPr bwMode="auto">
          <a:xfrm>
            <a:off x="1524000" y="3581400"/>
            <a:ext cx="91440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17">
            <a:hlinkClick r:id="rId6" action="ppaction://hlinksldjump"/>
            <a:extLst>
              <a:ext uri="{FF2B5EF4-FFF2-40B4-BE49-F238E27FC236}">
                <a16:creationId xmlns:a16="http://schemas.microsoft.com/office/drawing/2014/main" id="{01F93975-882E-4EBF-AB72-7BF064E46CE1}"/>
              </a:ext>
            </a:extLst>
          </p:cNvPr>
          <p:cNvSpPr txBox="1">
            <a:spLocks noChangeArrowheads="1"/>
          </p:cNvSpPr>
          <p:nvPr/>
        </p:nvSpPr>
        <p:spPr bwMode="auto">
          <a:xfrm>
            <a:off x="152400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sv-SE" altLang="sv-SE" sz="1200" dirty="0">
              <a:solidFill>
                <a:schemeClr val="bg1"/>
              </a:solidFill>
            </a:endParaRPr>
          </a:p>
        </p:txBody>
      </p:sp>
      <p:sp>
        <p:nvSpPr>
          <p:cNvPr id="9222" name="Text Box 18">
            <a:hlinkClick r:id="" action="ppaction://noaction"/>
            <a:extLst>
              <a:ext uri="{FF2B5EF4-FFF2-40B4-BE49-F238E27FC236}">
                <a16:creationId xmlns:a16="http://schemas.microsoft.com/office/drawing/2014/main" id="{C6679268-22E8-491C-987E-F5D40319B21F}"/>
              </a:ext>
            </a:extLst>
          </p:cNvPr>
          <p:cNvSpPr txBox="1">
            <a:spLocks noChangeArrowheads="1"/>
          </p:cNvSpPr>
          <p:nvPr/>
        </p:nvSpPr>
        <p:spPr bwMode="auto">
          <a:xfrm>
            <a:off x="2727325"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Teamroller</a:t>
            </a:r>
          </a:p>
        </p:txBody>
      </p:sp>
      <p:sp>
        <p:nvSpPr>
          <p:cNvPr id="9223" name="Text Box 19">
            <a:hlinkClick r:id="" action="ppaction://noaction"/>
            <a:extLst>
              <a:ext uri="{FF2B5EF4-FFF2-40B4-BE49-F238E27FC236}">
                <a16:creationId xmlns:a16="http://schemas.microsoft.com/office/drawing/2014/main" id="{8617BF31-C082-47E5-A39F-33EB408EC829}"/>
              </a:ext>
            </a:extLst>
          </p:cNvPr>
          <p:cNvSpPr txBox="1">
            <a:spLocks noChangeArrowheads="1"/>
          </p:cNvSpPr>
          <p:nvPr/>
        </p:nvSpPr>
        <p:spPr bwMode="auto">
          <a:xfrm>
            <a:off x="392430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Relationer</a:t>
            </a:r>
          </a:p>
        </p:txBody>
      </p:sp>
      <p:sp>
        <p:nvSpPr>
          <p:cNvPr id="9224" name="Text Box 20">
            <a:hlinkClick r:id="" action="ppaction://noaction"/>
            <a:extLst>
              <a:ext uri="{FF2B5EF4-FFF2-40B4-BE49-F238E27FC236}">
                <a16:creationId xmlns:a16="http://schemas.microsoft.com/office/drawing/2014/main" id="{C742D556-8B3A-44B5-99FD-C6D986AD2500}"/>
              </a:ext>
            </a:extLst>
          </p:cNvPr>
          <p:cNvSpPr txBox="1">
            <a:spLocks noChangeArrowheads="1"/>
          </p:cNvSpPr>
          <p:nvPr/>
        </p:nvSpPr>
        <p:spPr bwMode="auto">
          <a:xfrm>
            <a:off x="6340475"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Organisation</a:t>
            </a:r>
          </a:p>
        </p:txBody>
      </p:sp>
      <p:sp>
        <p:nvSpPr>
          <p:cNvPr id="9225" name="Text Box 21">
            <a:hlinkClick r:id="" action="ppaction://noaction"/>
            <a:extLst>
              <a:ext uri="{FF2B5EF4-FFF2-40B4-BE49-F238E27FC236}">
                <a16:creationId xmlns:a16="http://schemas.microsoft.com/office/drawing/2014/main" id="{8189E1BA-A710-4235-A226-387C9A9D03A2}"/>
              </a:ext>
            </a:extLst>
          </p:cNvPr>
          <p:cNvSpPr txBox="1">
            <a:spLocks noChangeArrowheads="1"/>
          </p:cNvSpPr>
          <p:nvPr/>
        </p:nvSpPr>
        <p:spPr bwMode="auto">
          <a:xfrm>
            <a:off x="875665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Ledarskap</a:t>
            </a:r>
          </a:p>
        </p:txBody>
      </p:sp>
      <p:sp>
        <p:nvSpPr>
          <p:cNvPr id="9226" name="Text Box 22">
            <a:hlinkClick r:id="" action="ppaction://noaction"/>
            <a:extLst>
              <a:ext uri="{FF2B5EF4-FFF2-40B4-BE49-F238E27FC236}">
                <a16:creationId xmlns:a16="http://schemas.microsoft.com/office/drawing/2014/main" id="{39A6A3E7-4F17-46A1-ADD8-83E6ED55855A}"/>
              </a:ext>
            </a:extLst>
          </p:cNvPr>
          <p:cNvSpPr txBox="1">
            <a:spLocks noChangeArrowheads="1"/>
          </p:cNvSpPr>
          <p:nvPr/>
        </p:nvSpPr>
        <p:spPr bwMode="auto">
          <a:xfrm>
            <a:off x="513715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Projekt</a:t>
            </a:r>
          </a:p>
        </p:txBody>
      </p:sp>
      <p:sp>
        <p:nvSpPr>
          <p:cNvPr id="9227" name="Text Box 23">
            <a:hlinkClick r:id="" action="ppaction://noaction"/>
            <a:extLst>
              <a:ext uri="{FF2B5EF4-FFF2-40B4-BE49-F238E27FC236}">
                <a16:creationId xmlns:a16="http://schemas.microsoft.com/office/drawing/2014/main" id="{3FCDF32A-382E-4D33-BB51-09C0FDB48B40}"/>
              </a:ext>
            </a:extLst>
          </p:cNvPr>
          <p:cNvSpPr txBox="1">
            <a:spLocks noChangeArrowheads="1"/>
          </p:cNvSpPr>
          <p:nvPr/>
        </p:nvSpPr>
        <p:spPr bwMode="auto">
          <a:xfrm>
            <a:off x="754380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Rekrytering</a:t>
            </a:r>
            <a:r>
              <a:rPr lang="sv-SE" altLang="sv-SE" sz="1200"/>
              <a:t> </a:t>
            </a:r>
            <a:endParaRPr lang="sv-SE" altLang="sv-SE" sz="1200">
              <a:solidFill>
                <a:schemeClr val="bg1"/>
              </a:solidFill>
            </a:endParaRPr>
          </a:p>
        </p:txBody>
      </p:sp>
      <p:sp>
        <p:nvSpPr>
          <p:cNvPr id="9228" name="Rectangle 2">
            <a:extLst>
              <a:ext uri="{FF2B5EF4-FFF2-40B4-BE49-F238E27FC236}">
                <a16:creationId xmlns:a16="http://schemas.microsoft.com/office/drawing/2014/main" id="{9DC73BCC-4F7D-4ADB-B29F-5820D8EFE2EB}"/>
              </a:ext>
            </a:extLst>
          </p:cNvPr>
          <p:cNvSpPr>
            <a:spLocks noGrp="1" noChangeArrowheads="1"/>
          </p:cNvSpPr>
          <p:nvPr>
            <p:ph type="title"/>
          </p:nvPr>
        </p:nvSpPr>
        <p:spPr>
          <a:xfrm>
            <a:off x="1724025" y="881063"/>
            <a:ext cx="7754938" cy="476250"/>
          </a:xfrm>
        </p:spPr>
        <p:txBody>
          <a:bodyPr>
            <a:noAutofit/>
          </a:bodyPr>
          <a:lstStyle/>
          <a:p>
            <a:pPr eaLnBrk="1" hangingPunct="1"/>
            <a:r>
              <a:rPr lang="sv-SE" altLang="sv-SE" sz="3600" b="1" dirty="0">
                <a:ea typeface="ＭＳ Ｐゴシック" panose="020B0600070205080204" pitchFamily="34" charset="-128"/>
              </a:rPr>
              <a:t>Belbin mäter hur vi beter oss på jobbet</a:t>
            </a:r>
          </a:p>
        </p:txBody>
      </p:sp>
      <p:sp>
        <p:nvSpPr>
          <p:cNvPr id="9229" name="Platshållare för innehåll 1">
            <a:extLst>
              <a:ext uri="{FF2B5EF4-FFF2-40B4-BE49-F238E27FC236}">
                <a16:creationId xmlns:a16="http://schemas.microsoft.com/office/drawing/2014/main" id="{6BB4F3A0-522B-412A-8601-19CD2DA72968}"/>
              </a:ext>
            </a:extLst>
          </p:cNvPr>
          <p:cNvSpPr>
            <a:spLocks noGrp="1" noChangeArrowheads="1"/>
          </p:cNvSpPr>
          <p:nvPr>
            <p:ph sz="half" idx="1"/>
          </p:nvPr>
        </p:nvSpPr>
        <p:spPr>
          <a:xfrm>
            <a:off x="1920876" y="3941763"/>
            <a:ext cx="8556625" cy="2571750"/>
          </a:xfrm>
        </p:spPr>
        <p:txBody>
          <a:bodyPr>
            <a:normAutofit/>
          </a:bodyPr>
          <a:lstStyle/>
          <a:p>
            <a:r>
              <a:rPr lang="sv-SE" altLang="sv-SE" b="1" dirty="0">
                <a:ea typeface="ＭＳ Ｐゴシック" panose="020B0600070205080204" pitchFamily="34" charset="-128"/>
              </a:rPr>
              <a:t>Belbin mäter hur folk faktiskt beter sig på jobbet och vilka roller de passar bäst för i teamsammanhang, vi kallar dem teamroller</a:t>
            </a:r>
          </a:p>
          <a:p>
            <a:r>
              <a:rPr lang="sv-SE" altLang="sv-SE" b="1" dirty="0">
                <a:ea typeface="ＭＳ Ｐゴシック" panose="020B0600070205080204" pitchFamily="34" charset="-128"/>
              </a:rPr>
              <a:t>Alla teamroller har styrkor och tillåtna svagheter</a:t>
            </a:r>
          </a:p>
        </p:txBody>
      </p:sp>
      <p:pic>
        <p:nvPicPr>
          <p:cNvPr id="9230" name="Picture 1" descr="BELBIN(uk)-Belbin lozenge logo.jpg">
            <a:extLst>
              <a:ext uri="{FF2B5EF4-FFF2-40B4-BE49-F238E27FC236}">
                <a16:creationId xmlns:a16="http://schemas.microsoft.com/office/drawing/2014/main" id="{EEAFBF1F-A5DA-49B1-9E07-D863082ACF0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20014" y="5989638"/>
            <a:ext cx="2947987"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4803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F40BF2F-3D81-4988-B8E3-C1A79EBFD7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3156" y="1365457"/>
            <a:ext cx="4765687" cy="4127085"/>
          </a:xfrm>
          <a:prstGeom prst="rect">
            <a:avLst/>
          </a:prstGeom>
        </p:spPr>
      </p:pic>
      <p:pic>
        <p:nvPicPr>
          <p:cNvPr id="4" name="Bildobjekt 3">
            <a:extLst>
              <a:ext uri="{FF2B5EF4-FFF2-40B4-BE49-F238E27FC236}">
                <a16:creationId xmlns:a16="http://schemas.microsoft.com/office/drawing/2014/main" id="{F94A6E2B-E9D3-4929-83CE-82E092811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0353" y="6245467"/>
            <a:ext cx="2103920" cy="531062"/>
          </a:xfrm>
          <a:prstGeom prst="rect">
            <a:avLst/>
          </a:prstGeom>
        </p:spPr>
      </p:pic>
      <p:sp>
        <p:nvSpPr>
          <p:cNvPr id="5" name="textruta 4">
            <a:extLst>
              <a:ext uri="{FF2B5EF4-FFF2-40B4-BE49-F238E27FC236}">
                <a16:creationId xmlns:a16="http://schemas.microsoft.com/office/drawing/2014/main" id="{C6106806-2674-42DA-B2E6-26188A9D52C8}"/>
              </a:ext>
            </a:extLst>
          </p:cNvPr>
          <p:cNvSpPr txBox="1"/>
          <p:nvPr/>
        </p:nvSpPr>
        <p:spPr>
          <a:xfrm>
            <a:off x="594804" y="1047565"/>
            <a:ext cx="3948327" cy="4832092"/>
          </a:xfrm>
          <a:prstGeom prst="rect">
            <a:avLst/>
          </a:prstGeom>
          <a:noFill/>
        </p:spPr>
        <p:txBody>
          <a:bodyPr wrap="square" rtlCol="0">
            <a:spAutoFit/>
          </a:bodyPr>
          <a:lstStyle/>
          <a:p>
            <a:r>
              <a:rPr lang="sv-SE" sz="2000" b="1" dirty="0"/>
              <a:t>Individuella rapporter</a:t>
            </a:r>
          </a:p>
          <a:p>
            <a:pPr marL="285750" indent="-285750">
              <a:buFontTx/>
              <a:buChar char="-"/>
            </a:pPr>
            <a:r>
              <a:rPr lang="sv-SE" dirty="0"/>
              <a:t>Identifiera o förstärka beteendemässiga styrkor</a:t>
            </a:r>
          </a:p>
          <a:p>
            <a:pPr marL="285750" indent="-285750">
              <a:buFontTx/>
              <a:buChar char="-"/>
            </a:pPr>
            <a:r>
              <a:rPr lang="sv-SE" dirty="0"/>
              <a:t>Ökat engagemang</a:t>
            </a:r>
          </a:p>
          <a:p>
            <a:pPr marL="285750" indent="-285750">
              <a:buFontTx/>
              <a:buChar char="-"/>
            </a:pPr>
            <a:r>
              <a:rPr lang="sv-SE" dirty="0"/>
              <a:t>Låter alla arbeta till sin fulla potential</a:t>
            </a:r>
          </a:p>
          <a:p>
            <a:pPr marL="285750" indent="-285750">
              <a:buFontTx/>
              <a:buChar char="-"/>
            </a:pPr>
            <a:r>
              <a:rPr lang="sv-SE" dirty="0"/>
              <a:t>Upptäcka o utveckla strategier för att minska svagheter förknippade med teamrollstyrkor</a:t>
            </a:r>
          </a:p>
          <a:p>
            <a:pPr marL="285750" indent="-285750">
              <a:buFontTx/>
              <a:buChar char="-"/>
            </a:pPr>
            <a:r>
              <a:rPr lang="sv-SE" dirty="0"/>
              <a:t>Få förståelse för hur andra tolkar ens beteende, analysera skillnader i uppfattning o utforska orsaker</a:t>
            </a:r>
          </a:p>
          <a:p>
            <a:pPr marL="285750" indent="-285750">
              <a:buFontTx/>
              <a:buChar char="-"/>
            </a:pPr>
            <a:r>
              <a:rPr lang="sv-SE" dirty="0"/>
              <a:t>Reflektera över optimal arbetsmiljö</a:t>
            </a:r>
          </a:p>
          <a:p>
            <a:pPr marL="285750" indent="-285750">
              <a:buFontTx/>
              <a:buChar char="-"/>
            </a:pPr>
            <a:r>
              <a:rPr lang="sv-SE" dirty="0"/>
              <a:t>Uttrycka sina föredragna arbetsstilar så kollegor o chefer kan delegera o samarbeta mera effektivt</a:t>
            </a:r>
          </a:p>
          <a:p>
            <a:pPr marL="285750" indent="-285750">
              <a:buFontTx/>
              <a:buChar char="-"/>
            </a:pPr>
            <a:endParaRPr lang="sv-SE" dirty="0"/>
          </a:p>
          <a:p>
            <a:pPr marL="285750" indent="-285750">
              <a:buFontTx/>
              <a:buChar char="-"/>
            </a:pPr>
            <a:endParaRPr lang="sv-SE" dirty="0"/>
          </a:p>
        </p:txBody>
      </p:sp>
    </p:spTree>
    <p:extLst>
      <p:ext uri="{BB962C8B-B14F-4D97-AF65-F5344CB8AC3E}">
        <p14:creationId xmlns:p14="http://schemas.microsoft.com/office/powerpoint/2010/main" val="290040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Bildobjekt 1">
            <a:extLst>
              <a:ext uri="{FF2B5EF4-FFF2-40B4-BE49-F238E27FC236}">
                <a16:creationId xmlns:a16="http://schemas.microsoft.com/office/drawing/2014/main" id="{FA425DCD-8C13-43C2-A7F3-CBF295D3F1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04838"/>
            <a:ext cx="9144000" cy="317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870B8A86-71CF-49BC-A62B-A8487F929F4F}"/>
              </a:ext>
            </a:extLst>
          </p:cNvPr>
          <p:cNvSpPr/>
          <p:nvPr/>
        </p:nvSpPr>
        <p:spPr>
          <a:xfrm>
            <a:off x="10417176" y="1719263"/>
            <a:ext cx="250825" cy="234950"/>
          </a:xfrm>
          <a:prstGeom prst="rect">
            <a:avLst/>
          </a:prstGeom>
          <a:gradFill>
            <a:gsLst>
              <a:gs pos="0">
                <a:schemeClr val="bg1"/>
              </a:gs>
              <a:gs pos="100000">
                <a:schemeClr val="bg1">
                  <a:alpha val="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defRPr/>
            </a:pPr>
            <a:endParaRPr lang="en-GB" dirty="0"/>
          </a:p>
        </p:txBody>
      </p:sp>
      <p:sp>
        <p:nvSpPr>
          <p:cNvPr id="23" name="Rectangle 22">
            <a:extLst>
              <a:ext uri="{FF2B5EF4-FFF2-40B4-BE49-F238E27FC236}">
                <a16:creationId xmlns:a16="http://schemas.microsoft.com/office/drawing/2014/main" id="{D4E427B2-4D76-42F1-B9E3-0DC3920A6AF8}"/>
              </a:ext>
            </a:extLst>
          </p:cNvPr>
          <p:cNvSpPr/>
          <p:nvPr/>
        </p:nvSpPr>
        <p:spPr>
          <a:xfrm flipH="1">
            <a:off x="1524001" y="604838"/>
            <a:ext cx="155575" cy="5308600"/>
          </a:xfrm>
          <a:prstGeom prst="rect">
            <a:avLst/>
          </a:prstGeom>
          <a:gradFill>
            <a:gsLst>
              <a:gs pos="0">
                <a:schemeClr val="bg1"/>
              </a:gs>
              <a:gs pos="100000">
                <a:schemeClr val="bg1">
                  <a:alpha val="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defRPr/>
            </a:pPr>
            <a:endParaRPr lang="en-GB" dirty="0"/>
          </a:p>
        </p:txBody>
      </p:sp>
      <p:sp>
        <p:nvSpPr>
          <p:cNvPr id="12" name="Text Box 4">
            <a:extLst>
              <a:ext uri="{FF2B5EF4-FFF2-40B4-BE49-F238E27FC236}">
                <a16:creationId xmlns:a16="http://schemas.microsoft.com/office/drawing/2014/main" id="{976F45A1-B54F-4EA4-9AD2-7779AB681923}"/>
              </a:ext>
            </a:extLst>
          </p:cNvPr>
          <p:cNvSpPr txBox="1">
            <a:spLocks noChangeArrowheads="1"/>
          </p:cNvSpPr>
          <p:nvPr/>
        </p:nvSpPr>
        <p:spPr bwMode="auto">
          <a:xfrm>
            <a:off x="1643063" y="4081464"/>
            <a:ext cx="9021762" cy="2338387"/>
          </a:xfrm>
          <a:prstGeom prst="rect">
            <a:avLst/>
          </a:prstGeom>
          <a:noFill/>
          <a:ln w="9525">
            <a:noFill/>
            <a:miter lim="800000"/>
            <a:headEnd/>
            <a:tailEnd/>
          </a:ln>
          <a:effectLst/>
        </p:spPr>
        <p:txBody>
          <a:bodyPr>
            <a:spAutoFit/>
          </a:bodyPr>
          <a:lstStyle/>
          <a:p>
            <a:pPr marL="457200" indent="-457200">
              <a:lnSpc>
                <a:spcPct val="90000"/>
              </a:lnSpc>
              <a:spcBef>
                <a:spcPct val="20000"/>
              </a:spcBef>
              <a:buFont typeface="Arial" charset="0"/>
              <a:buChar char="•"/>
              <a:defRPr/>
            </a:pPr>
            <a:r>
              <a:rPr lang="en-US" sz="2000" dirty="0" err="1">
                <a:latin typeface="+mj-lt"/>
              </a:rPr>
              <a:t>Alla</a:t>
            </a:r>
            <a:r>
              <a:rPr lang="en-US" sz="2000" dirty="0">
                <a:latin typeface="+mj-lt"/>
              </a:rPr>
              <a:t> </a:t>
            </a:r>
            <a:r>
              <a:rPr lang="en-US" sz="2000" dirty="0" err="1">
                <a:latin typeface="+mj-lt"/>
              </a:rPr>
              <a:t>har</a:t>
            </a:r>
            <a:r>
              <a:rPr lang="en-US" sz="2000" dirty="0">
                <a:latin typeface="+mj-lt"/>
              </a:rPr>
              <a:t> vi </a:t>
            </a:r>
            <a:r>
              <a:rPr lang="en-US" sz="2000" b="1" dirty="0" err="1">
                <a:latin typeface="+mj-lt"/>
              </a:rPr>
              <a:t>alla</a:t>
            </a:r>
            <a:r>
              <a:rPr lang="en-US" sz="2000" b="1" dirty="0">
                <a:latin typeface="+mj-lt"/>
              </a:rPr>
              <a:t> </a:t>
            </a:r>
            <a:r>
              <a:rPr lang="en-US" sz="2000" b="1" dirty="0" err="1">
                <a:latin typeface="+mj-lt"/>
              </a:rPr>
              <a:t>nio</a:t>
            </a:r>
            <a:r>
              <a:rPr lang="en-US" sz="2000" b="1" dirty="0">
                <a:latin typeface="+mj-lt"/>
              </a:rPr>
              <a:t> </a:t>
            </a:r>
            <a:r>
              <a:rPr lang="en-US" sz="2000" dirty="0" err="1">
                <a:latin typeface="+mj-lt"/>
              </a:rPr>
              <a:t>sätt</a:t>
            </a:r>
            <a:r>
              <a:rPr lang="en-US" sz="2000" dirty="0">
                <a:latin typeface="+mj-lt"/>
              </a:rPr>
              <a:t> </a:t>
            </a:r>
            <a:r>
              <a:rPr lang="en-US" sz="2000" dirty="0" err="1">
                <a:latin typeface="+mj-lt"/>
              </a:rPr>
              <a:t>att</a:t>
            </a:r>
            <a:r>
              <a:rPr lang="en-US" sz="2000" dirty="0">
                <a:latin typeface="+mj-lt"/>
              </a:rPr>
              <a:t> </a:t>
            </a:r>
            <a:r>
              <a:rPr lang="en-US" sz="2000" dirty="0" err="1">
                <a:latin typeface="+mj-lt"/>
              </a:rPr>
              <a:t>relatera</a:t>
            </a:r>
            <a:r>
              <a:rPr lang="en-US" sz="2000" dirty="0">
                <a:latin typeface="+mj-lt"/>
              </a:rPr>
              <a:t>, </a:t>
            </a:r>
            <a:r>
              <a:rPr lang="en-US" sz="2000" dirty="0" err="1">
                <a:latin typeface="+mj-lt"/>
              </a:rPr>
              <a:t>samverka</a:t>
            </a:r>
            <a:r>
              <a:rPr lang="en-US" sz="2000" dirty="0">
                <a:latin typeface="+mj-lt"/>
              </a:rPr>
              <a:t> &amp; </a:t>
            </a:r>
            <a:r>
              <a:rPr lang="en-US" sz="2000" dirty="0" err="1">
                <a:latin typeface="+mj-lt"/>
              </a:rPr>
              <a:t>bidra</a:t>
            </a:r>
            <a:endParaRPr lang="en-US" sz="2000" dirty="0">
              <a:latin typeface="+mj-lt"/>
            </a:endParaRPr>
          </a:p>
          <a:p>
            <a:pPr marL="457200" indent="-457200">
              <a:lnSpc>
                <a:spcPct val="90000"/>
              </a:lnSpc>
              <a:spcBef>
                <a:spcPct val="20000"/>
              </a:spcBef>
              <a:buFont typeface="Arial" charset="0"/>
              <a:buChar char="•"/>
              <a:defRPr/>
            </a:pPr>
            <a:r>
              <a:rPr lang="en-US" sz="2000" dirty="0">
                <a:latin typeface="+mj-lt"/>
              </a:rPr>
              <a:t>Vi </a:t>
            </a:r>
            <a:r>
              <a:rPr lang="en-US" sz="2000" dirty="0" err="1">
                <a:latin typeface="+mj-lt"/>
              </a:rPr>
              <a:t>är</a:t>
            </a:r>
            <a:r>
              <a:rPr lang="en-US" sz="2000" dirty="0">
                <a:latin typeface="+mj-lt"/>
              </a:rPr>
              <a:t> </a:t>
            </a:r>
            <a:r>
              <a:rPr lang="en-US" sz="2000" dirty="0" err="1">
                <a:latin typeface="+mj-lt"/>
              </a:rPr>
              <a:t>starkare</a:t>
            </a:r>
            <a:r>
              <a:rPr lang="en-US" sz="2000" dirty="0">
                <a:latin typeface="+mj-lt"/>
              </a:rPr>
              <a:t> </a:t>
            </a:r>
            <a:r>
              <a:rPr lang="en-US" sz="2000" dirty="0" err="1">
                <a:latin typeface="+mj-lt"/>
              </a:rPr>
              <a:t>på</a:t>
            </a:r>
            <a:r>
              <a:rPr lang="en-US" sz="2000" dirty="0">
                <a:latin typeface="+mj-lt"/>
              </a:rPr>
              <a:t> </a:t>
            </a:r>
            <a:r>
              <a:rPr lang="en-US" sz="2000" dirty="0" err="1">
                <a:latin typeface="+mj-lt"/>
              </a:rPr>
              <a:t>två-tre</a:t>
            </a:r>
            <a:r>
              <a:rPr lang="en-US" sz="2000" dirty="0">
                <a:latin typeface="+mj-lt"/>
              </a:rPr>
              <a:t> </a:t>
            </a:r>
            <a:r>
              <a:rPr lang="en-US" sz="2000" dirty="0" err="1">
                <a:latin typeface="+mj-lt"/>
              </a:rPr>
              <a:t>av</a:t>
            </a:r>
            <a:r>
              <a:rPr lang="en-US" sz="2000" dirty="0">
                <a:latin typeface="+mj-lt"/>
              </a:rPr>
              <a:t> </a:t>
            </a:r>
            <a:r>
              <a:rPr lang="en-US" sz="2000" dirty="0" err="1">
                <a:latin typeface="+mj-lt"/>
              </a:rPr>
              <a:t>dessa</a:t>
            </a:r>
            <a:r>
              <a:rPr lang="en-US" sz="2000" dirty="0">
                <a:latin typeface="+mj-lt"/>
              </a:rPr>
              <a:t> </a:t>
            </a:r>
            <a:r>
              <a:rPr lang="en-US" sz="2000" dirty="0" err="1">
                <a:latin typeface="+mj-lt"/>
              </a:rPr>
              <a:t>nio</a:t>
            </a:r>
            <a:r>
              <a:rPr lang="en-US" sz="2000" dirty="0">
                <a:latin typeface="+mj-lt"/>
              </a:rPr>
              <a:t> </a:t>
            </a:r>
            <a:r>
              <a:rPr lang="en-US" sz="2000" dirty="0" err="1">
                <a:latin typeface="+mj-lt"/>
              </a:rPr>
              <a:t>beteenden</a:t>
            </a:r>
            <a:endParaRPr lang="en-US" sz="2000" dirty="0">
              <a:latin typeface="+mj-lt"/>
            </a:endParaRPr>
          </a:p>
          <a:p>
            <a:pPr marL="457200" indent="-457200">
              <a:lnSpc>
                <a:spcPct val="90000"/>
              </a:lnSpc>
              <a:spcBef>
                <a:spcPct val="20000"/>
              </a:spcBef>
              <a:buFont typeface="Arial" charset="0"/>
              <a:buChar char="•"/>
              <a:defRPr/>
            </a:pPr>
            <a:r>
              <a:rPr lang="en-US" sz="2000" dirty="0">
                <a:latin typeface="+mj-lt"/>
              </a:rPr>
              <a:t>Vi </a:t>
            </a:r>
            <a:r>
              <a:rPr lang="en-US" sz="2000" dirty="0" err="1">
                <a:latin typeface="+mj-lt"/>
              </a:rPr>
              <a:t>kan</a:t>
            </a:r>
            <a:r>
              <a:rPr lang="en-US" sz="2000" dirty="0">
                <a:latin typeface="+mj-lt"/>
              </a:rPr>
              <a:t> </a:t>
            </a:r>
            <a:r>
              <a:rPr lang="en-US" sz="2000" dirty="0" err="1">
                <a:latin typeface="+mj-lt"/>
              </a:rPr>
              <a:t>använda</a:t>
            </a:r>
            <a:r>
              <a:rPr lang="en-US" sz="2000" dirty="0">
                <a:latin typeface="+mj-lt"/>
              </a:rPr>
              <a:t> </a:t>
            </a:r>
            <a:r>
              <a:rPr lang="en-US" sz="2000" dirty="0" err="1">
                <a:latin typeface="+mj-lt"/>
              </a:rPr>
              <a:t>alla</a:t>
            </a:r>
            <a:r>
              <a:rPr lang="en-US" sz="2000" dirty="0">
                <a:latin typeface="+mj-lt"/>
              </a:rPr>
              <a:t> </a:t>
            </a:r>
            <a:r>
              <a:rPr lang="en-US" sz="2000" dirty="0" err="1">
                <a:latin typeface="+mj-lt"/>
              </a:rPr>
              <a:t>nio</a:t>
            </a:r>
            <a:r>
              <a:rPr lang="en-US" sz="2000" dirty="0">
                <a:latin typeface="+mj-lt"/>
              </a:rPr>
              <a:t> </a:t>
            </a:r>
            <a:r>
              <a:rPr lang="en-US" sz="2000" dirty="0" err="1">
                <a:latin typeface="+mj-lt"/>
              </a:rPr>
              <a:t>beteenden</a:t>
            </a:r>
            <a:r>
              <a:rPr lang="en-US" sz="2000" dirty="0">
                <a:latin typeface="+mj-lt"/>
              </a:rPr>
              <a:t> men </a:t>
            </a:r>
            <a:r>
              <a:rPr lang="en-US" sz="2000" dirty="0" err="1">
                <a:latin typeface="+mj-lt"/>
              </a:rPr>
              <a:t>det</a:t>
            </a:r>
            <a:r>
              <a:rPr lang="en-US" sz="2000" dirty="0">
                <a:latin typeface="+mj-lt"/>
              </a:rPr>
              <a:t> </a:t>
            </a:r>
            <a:r>
              <a:rPr lang="en-US" sz="2000" dirty="0" err="1">
                <a:latin typeface="+mj-lt"/>
              </a:rPr>
              <a:t>kostar</a:t>
            </a:r>
            <a:r>
              <a:rPr lang="en-US" sz="2000" dirty="0">
                <a:latin typeface="+mj-lt"/>
              </a:rPr>
              <a:t> </a:t>
            </a:r>
            <a:r>
              <a:rPr lang="en-US" sz="2000" dirty="0" err="1">
                <a:latin typeface="+mj-lt"/>
              </a:rPr>
              <a:t>energi</a:t>
            </a:r>
            <a:r>
              <a:rPr lang="en-US" sz="2000" dirty="0">
                <a:latin typeface="+mj-lt"/>
              </a:rPr>
              <a:t> </a:t>
            </a:r>
            <a:r>
              <a:rPr lang="en-US" sz="2000" dirty="0" err="1">
                <a:latin typeface="+mj-lt"/>
              </a:rPr>
              <a:t>att</a:t>
            </a:r>
            <a:r>
              <a:rPr lang="en-US" sz="2000" dirty="0">
                <a:latin typeface="+mj-lt"/>
              </a:rPr>
              <a:t> </a:t>
            </a:r>
            <a:r>
              <a:rPr lang="en-US" sz="2000" dirty="0" err="1">
                <a:latin typeface="+mj-lt"/>
              </a:rPr>
              <a:t>använda</a:t>
            </a:r>
            <a:r>
              <a:rPr lang="en-US" sz="2000" dirty="0">
                <a:latin typeface="+mj-lt"/>
              </a:rPr>
              <a:t> </a:t>
            </a:r>
            <a:r>
              <a:rPr lang="en-US" sz="2000" dirty="0" err="1">
                <a:latin typeface="+mj-lt"/>
              </a:rPr>
              <a:t>beteenden</a:t>
            </a:r>
            <a:r>
              <a:rPr lang="en-US" sz="2000" dirty="0">
                <a:latin typeface="+mj-lt"/>
              </a:rPr>
              <a:t> </a:t>
            </a:r>
            <a:r>
              <a:rPr lang="en-US" sz="2000" dirty="0" err="1">
                <a:latin typeface="+mj-lt"/>
              </a:rPr>
              <a:t>som</a:t>
            </a:r>
            <a:r>
              <a:rPr lang="en-US" sz="2000" dirty="0">
                <a:latin typeface="+mj-lt"/>
              </a:rPr>
              <a:t> </a:t>
            </a:r>
            <a:r>
              <a:rPr lang="en-US" sz="2000" dirty="0" err="1">
                <a:latin typeface="+mj-lt"/>
              </a:rPr>
              <a:t>inte</a:t>
            </a:r>
            <a:r>
              <a:rPr lang="en-US" sz="2000" b="1" dirty="0">
                <a:latin typeface="+mj-lt"/>
              </a:rPr>
              <a:t> faller sig </a:t>
            </a:r>
            <a:r>
              <a:rPr lang="en-US" sz="2000" b="1" dirty="0" err="1">
                <a:latin typeface="+mj-lt"/>
              </a:rPr>
              <a:t>naturligt</a:t>
            </a:r>
            <a:endParaRPr lang="en-US" sz="2000" b="1" dirty="0">
              <a:latin typeface="+mj-lt"/>
            </a:endParaRPr>
          </a:p>
          <a:p>
            <a:pPr marL="457200" indent="-457200">
              <a:lnSpc>
                <a:spcPct val="90000"/>
              </a:lnSpc>
              <a:spcBef>
                <a:spcPct val="20000"/>
              </a:spcBef>
              <a:buFont typeface="Arial" charset="0"/>
              <a:buChar char="•"/>
              <a:defRPr/>
            </a:pPr>
            <a:r>
              <a:rPr lang="en-US" sz="2000" dirty="0">
                <a:latin typeface="+mj-lt"/>
              </a:rPr>
              <a:t>Vi </a:t>
            </a:r>
            <a:r>
              <a:rPr lang="en-US" sz="2000" b="1" dirty="0" err="1">
                <a:latin typeface="+mj-lt"/>
              </a:rPr>
              <a:t>visar</a:t>
            </a:r>
            <a:r>
              <a:rPr lang="en-US" sz="2000" b="1" dirty="0">
                <a:latin typeface="+mj-lt"/>
              </a:rPr>
              <a:t> </a:t>
            </a:r>
            <a:r>
              <a:rPr lang="en-US" sz="2000" b="1" dirty="0" err="1">
                <a:latin typeface="+mj-lt"/>
              </a:rPr>
              <a:t>olika</a:t>
            </a:r>
            <a:r>
              <a:rPr lang="en-US" sz="2000" b="1" dirty="0">
                <a:latin typeface="+mj-lt"/>
              </a:rPr>
              <a:t> </a:t>
            </a:r>
            <a:r>
              <a:rPr lang="en-US" sz="2000" b="1" dirty="0" err="1">
                <a:latin typeface="+mj-lt"/>
              </a:rPr>
              <a:t>beteenden</a:t>
            </a:r>
            <a:r>
              <a:rPr lang="en-US" sz="2000" b="1" dirty="0">
                <a:latin typeface="+mj-lt"/>
              </a:rPr>
              <a:t> </a:t>
            </a:r>
            <a:r>
              <a:rPr lang="en-US" sz="2000" dirty="0" err="1">
                <a:latin typeface="+mj-lt"/>
              </a:rPr>
              <a:t>i</a:t>
            </a:r>
            <a:r>
              <a:rPr lang="en-US" sz="2000" dirty="0">
                <a:latin typeface="+mj-lt"/>
              </a:rPr>
              <a:t> </a:t>
            </a:r>
            <a:r>
              <a:rPr lang="en-US" sz="2000" dirty="0" err="1">
                <a:latin typeface="+mj-lt"/>
              </a:rPr>
              <a:t>olika</a:t>
            </a:r>
            <a:r>
              <a:rPr lang="en-US" sz="2000" dirty="0">
                <a:latin typeface="+mj-lt"/>
              </a:rPr>
              <a:t> team</a:t>
            </a:r>
          </a:p>
          <a:p>
            <a:pPr marL="457200" indent="-457200">
              <a:lnSpc>
                <a:spcPct val="90000"/>
              </a:lnSpc>
              <a:spcBef>
                <a:spcPct val="20000"/>
              </a:spcBef>
              <a:buFont typeface="Arial" charset="0"/>
              <a:buChar char="•"/>
              <a:defRPr/>
            </a:pPr>
            <a:r>
              <a:rPr lang="en-US" sz="2000" dirty="0">
                <a:latin typeface="+mj-lt"/>
              </a:rPr>
              <a:t>Vi </a:t>
            </a:r>
            <a:r>
              <a:rPr lang="en-US" sz="2000" b="1" dirty="0" err="1">
                <a:latin typeface="+mj-lt"/>
              </a:rPr>
              <a:t>uppfattas</a:t>
            </a:r>
            <a:r>
              <a:rPr lang="en-US" sz="2000" b="1" dirty="0">
                <a:latin typeface="+mj-lt"/>
              </a:rPr>
              <a:t> </a:t>
            </a:r>
            <a:r>
              <a:rPr lang="en-US" sz="2000" b="1" dirty="0" err="1">
                <a:latin typeface="+mj-lt"/>
              </a:rPr>
              <a:t>olika</a:t>
            </a:r>
            <a:r>
              <a:rPr lang="en-US" sz="2000" b="1" dirty="0">
                <a:latin typeface="+mj-lt"/>
              </a:rPr>
              <a:t> </a:t>
            </a:r>
            <a:r>
              <a:rPr lang="en-US" sz="2000" dirty="0" err="1">
                <a:latin typeface="+mj-lt"/>
              </a:rPr>
              <a:t>av</a:t>
            </a:r>
            <a:r>
              <a:rPr lang="en-US" sz="2000" dirty="0">
                <a:latin typeface="+mj-lt"/>
              </a:rPr>
              <a:t> </a:t>
            </a:r>
            <a:r>
              <a:rPr lang="en-US" sz="2000" dirty="0" err="1">
                <a:latin typeface="+mj-lt"/>
              </a:rPr>
              <a:t>olika</a:t>
            </a:r>
            <a:r>
              <a:rPr lang="en-US" sz="2000" dirty="0">
                <a:latin typeface="+mj-lt"/>
              </a:rPr>
              <a:t> </a:t>
            </a:r>
            <a:r>
              <a:rPr lang="en-US" sz="2000" dirty="0" err="1">
                <a:latin typeface="+mj-lt"/>
              </a:rPr>
              <a:t>människor</a:t>
            </a:r>
            <a:endParaRPr lang="en-US" sz="2000" dirty="0">
              <a:latin typeface="+mj-lt"/>
            </a:endParaRPr>
          </a:p>
          <a:p>
            <a:pPr marL="457200" indent="-457200">
              <a:lnSpc>
                <a:spcPct val="90000"/>
              </a:lnSpc>
              <a:spcBef>
                <a:spcPct val="20000"/>
              </a:spcBef>
              <a:buFont typeface="Arial" charset="0"/>
              <a:buChar char="•"/>
              <a:defRPr/>
            </a:pPr>
            <a:endParaRPr lang="en-US" sz="2000" dirty="0">
              <a:solidFill>
                <a:srgbClr val="AA4279"/>
              </a:solidFill>
              <a:latin typeface="+mj-lt"/>
            </a:endParaRPr>
          </a:p>
        </p:txBody>
      </p:sp>
      <p:sp>
        <p:nvSpPr>
          <p:cNvPr id="29702" name="Text Box 20">
            <a:hlinkClick r:id="rId4" action="ppaction://hlinksldjump"/>
            <a:extLst>
              <a:ext uri="{FF2B5EF4-FFF2-40B4-BE49-F238E27FC236}">
                <a16:creationId xmlns:a16="http://schemas.microsoft.com/office/drawing/2014/main" id="{F27F2DDD-D79C-4824-AB08-233310AE8ADE}"/>
              </a:ext>
            </a:extLst>
          </p:cNvPr>
          <p:cNvSpPr txBox="1">
            <a:spLocks noChangeArrowheads="1"/>
          </p:cNvSpPr>
          <p:nvPr/>
        </p:nvSpPr>
        <p:spPr bwMode="auto">
          <a:xfrm>
            <a:off x="152400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Forskningen</a:t>
            </a:r>
          </a:p>
        </p:txBody>
      </p:sp>
      <p:sp>
        <p:nvSpPr>
          <p:cNvPr id="29703" name="Text Box 21">
            <a:hlinkClick r:id="" action="ppaction://noaction"/>
            <a:extLst>
              <a:ext uri="{FF2B5EF4-FFF2-40B4-BE49-F238E27FC236}">
                <a16:creationId xmlns:a16="http://schemas.microsoft.com/office/drawing/2014/main" id="{6F6C9AF5-2FD8-44DF-AE28-85B3B4D23918}"/>
              </a:ext>
            </a:extLst>
          </p:cNvPr>
          <p:cNvSpPr txBox="1">
            <a:spLocks noChangeArrowheads="1"/>
          </p:cNvSpPr>
          <p:nvPr/>
        </p:nvSpPr>
        <p:spPr bwMode="auto">
          <a:xfrm>
            <a:off x="2727325"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rgbClr val="FAA600"/>
                </a:solidFill>
              </a:rPr>
              <a:t>Teamroller</a:t>
            </a:r>
            <a:endParaRPr lang="sv-SE" altLang="sv-SE" sz="1200">
              <a:solidFill>
                <a:schemeClr val="bg1"/>
              </a:solidFill>
            </a:endParaRPr>
          </a:p>
        </p:txBody>
      </p:sp>
      <p:sp>
        <p:nvSpPr>
          <p:cNvPr id="29704" name="Text Box 22">
            <a:hlinkClick r:id="" action="ppaction://noaction"/>
            <a:extLst>
              <a:ext uri="{FF2B5EF4-FFF2-40B4-BE49-F238E27FC236}">
                <a16:creationId xmlns:a16="http://schemas.microsoft.com/office/drawing/2014/main" id="{C6AB3B25-1F34-40E2-A7DA-2197581C86E5}"/>
              </a:ext>
            </a:extLst>
          </p:cNvPr>
          <p:cNvSpPr txBox="1">
            <a:spLocks noChangeArrowheads="1"/>
          </p:cNvSpPr>
          <p:nvPr/>
        </p:nvSpPr>
        <p:spPr bwMode="auto">
          <a:xfrm>
            <a:off x="392430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Relationer</a:t>
            </a:r>
          </a:p>
        </p:txBody>
      </p:sp>
      <p:sp>
        <p:nvSpPr>
          <p:cNvPr id="29705" name="Text Box 23">
            <a:hlinkClick r:id="" action="ppaction://noaction"/>
            <a:extLst>
              <a:ext uri="{FF2B5EF4-FFF2-40B4-BE49-F238E27FC236}">
                <a16:creationId xmlns:a16="http://schemas.microsoft.com/office/drawing/2014/main" id="{0A3BF14F-24BD-491C-81E6-5A30B99E0EC3}"/>
              </a:ext>
            </a:extLst>
          </p:cNvPr>
          <p:cNvSpPr txBox="1">
            <a:spLocks noChangeArrowheads="1"/>
          </p:cNvSpPr>
          <p:nvPr/>
        </p:nvSpPr>
        <p:spPr bwMode="auto">
          <a:xfrm>
            <a:off x="6340475"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Organisation</a:t>
            </a:r>
          </a:p>
        </p:txBody>
      </p:sp>
      <p:sp>
        <p:nvSpPr>
          <p:cNvPr id="29706" name="Text Box 24">
            <a:hlinkClick r:id="" action="ppaction://noaction"/>
            <a:extLst>
              <a:ext uri="{FF2B5EF4-FFF2-40B4-BE49-F238E27FC236}">
                <a16:creationId xmlns:a16="http://schemas.microsoft.com/office/drawing/2014/main" id="{D0B0A51C-083E-4F5F-B6BB-F72FC97A3C7C}"/>
              </a:ext>
            </a:extLst>
          </p:cNvPr>
          <p:cNvSpPr txBox="1">
            <a:spLocks noChangeArrowheads="1"/>
          </p:cNvSpPr>
          <p:nvPr/>
        </p:nvSpPr>
        <p:spPr bwMode="auto">
          <a:xfrm>
            <a:off x="875665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Ledarskap</a:t>
            </a:r>
          </a:p>
        </p:txBody>
      </p:sp>
      <p:sp>
        <p:nvSpPr>
          <p:cNvPr id="29707" name="Text Box 25">
            <a:hlinkClick r:id="" action="ppaction://noaction"/>
            <a:extLst>
              <a:ext uri="{FF2B5EF4-FFF2-40B4-BE49-F238E27FC236}">
                <a16:creationId xmlns:a16="http://schemas.microsoft.com/office/drawing/2014/main" id="{FEDD91D7-24D2-4229-8FA8-81AAE8759C05}"/>
              </a:ext>
            </a:extLst>
          </p:cNvPr>
          <p:cNvSpPr txBox="1">
            <a:spLocks noChangeArrowheads="1"/>
          </p:cNvSpPr>
          <p:nvPr/>
        </p:nvSpPr>
        <p:spPr bwMode="auto">
          <a:xfrm>
            <a:off x="513715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Projekt</a:t>
            </a:r>
          </a:p>
        </p:txBody>
      </p:sp>
      <p:sp>
        <p:nvSpPr>
          <p:cNvPr id="29708" name="Text Box 26">
            <a:hlinkClick r:id="" action="ppaction://noaction"/>
            <a:extLst>
              <a:ext uri="{FF2B5EF4-FFF2-40B4-BE49-F238E27FC236}">
                <a16:creationId xmlns:a16="http://schemas.microsoft.com/office/drawing/2014/main" id="{E93ABB0F-3DC7-47F0-BB71-B3B8E78A2D6E}"/>
              </a:ext>
            </a:extLst>
          </p:cNvPr>
          <p:cNvSpPr txBox="1">
            <a:spLocks noChangeArrowheads="1"/>
          </p:cNvSpPr>
          <p:nvPr/>
        </p:nvSpPr>
        <p:spPr bwMode="auto">
          <a:xfrm>
            <a:off x="754380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Rekrytering</a:t>
            </a:r>
            <a:r>
              <a:rPr lang="sv-SE" altLang="sv-SE" sz="1200"/>
              <a:t> </a:t>
            </a:r>
            <a:endParaRPr lang="sv-SE" altLang="sv-SE" sz="1200">
              <a:solidFill>
                <a:schemeClr val="bg1"/>
              </a:solidFill>
            </a:endParaRPr>
          </a:p>
        </p:txBody>
      </p:sp>
      <p:pic>
        <p:nvPicPr>
          <p:cNvPr id="29709" name="Picture 1" descr="BELBIN(uk)-Belbin lozenge logo.jpg">
            <a:extLst>
              <a:ext uri="{FF2B5EF4-FFF2-40B4-BE49-F238E27FC236}">
                <a16:creationId xmlns:a16="http://schemas.microsoft.com/office/drawing/2014/main" id="{C5D7673D-9034-4D74-BAA3-0E48DDF301A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20014" y="5989638"/>
            <a:ext cx="2947987"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Picture 5">
            <a:extLst>
              <a:ext uri="{FF2B5EF4-FFF2-40B4-BE49-F238E27FC236}">
                <a16:creationId xmlns:a16="http://schemas.microsoft.com/office/drawing/2014/main" id="{4868B602-857B-4866-83EA-86DEF54113C9}"/>
              </a:ext>
            </a:extLst>
          </p:cNvPr>
          <p:cNvPicPr>
            <a:picLocks noChangeAspect="1" noChangeArrowheads="1"/>
          </p:cNvPicPr>
          <p:nvPr/>
        </p:nvPicPr>
        <p:blipFill>
          <a:blip r:embed="rId6">
            <a:lum bright="32000" contrast="26000"/>
            <a:extLst>
              <a:ext uri="{28A0092B-C50C-407E-A947-70E740481C1C}">
                <a14:useLocalDpi xmlns:a14="http://schemas.microsoft.com/office/drawing/2010/main" val="0"/>
              </a:ext>
            </a:extLst>
          </a:blip>
          <a:srcRect l="797" r="797"/>
          <a:stretch>
            <a:fillRect/>
          </a:stretch>
        </p:blipFill>
        <p:spPr bwMode="auto">
          <a:xfrm>
            <a:off x="1524000" y="3581400"/>
            <a:ext cx="91440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Picture 27" descr="C:\Documents and Settings\mats\Desktop\Siemens\platta.png">
            <a:extLst>
              <a:ext uri="{FF2B5EF4-FFF2-40B4-BE49-F238E27FC236}">
                <a16:creationId xmlns:a16="http://schemas.microsoft.com/office/drawing/2014/main" id="{36A87CD3-094C-47C0-A0A0-07AA4DCE18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1" y="850901"/>
            <a:ext cx="91408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2" name="Rectangle 2">
            <a:extLst>
              <a:ext uri="{FF2B5EF4-FFF2-40B4-BE49-F238E27FC236}">
                <a16:creationId xmlns:a16="http://schemas.microsoft.com/office/drawing/2014/main" id="{659203FB-0D09-42FF-93BF-A1FF9BC063B6}"/>
              </a:ext>
            </a:extLst>
          </p:cNvPr>
          <p:cNvSpPr>
            <a:spLocks noGrp="1" noChangeArrowheads="1"/>
          </p:cNvSpPr>
          <p:nvPr>
            <p:ph type="title"/>
          </p:nvPr>
        </p:nvSpPr>
        <p:spPr>
          <a:xfrm>
            <a:off x="1724025" y="881063"/>
            <a:ext cx="7754938" cy="476250"/>
          </a:xfrm>
        </p:spPr>
        <p:txBody>
          <a:bodyPr>
            <a:normAutofit fontScale="90000"/>
          </a:bodyPr>
          <a:lstStyle/>
          <a:p>
            <a:pPr eaLnBrk="1" hangingPunct="1"/>
            <a:r>
              <a:rPr lang="sv-SE" altLang="sv-SE" b="1" dirty="0">
                <a:ea typeface="ＭＳ Ｐゴシック" panose="020B0600070205080204" pitchFamily="34" charset="-128"/>
              </a:rPr>
              <a:t>Teamroller &amp; individen</a:t>
            </a:r>
          </a:p>
        </p:txBody>
      </p:sp>
    </p:spTree>
    <p:extLst>
      <p:ext uri="{BB962C8B-B14F-4D97-AF65-F5344CB8AC3E}">
        <p14:creationId xmlns:p14="http://schemas.microsoft.com/office/powerpoint/2010/main" val="38262549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D8291FB8-AB95-4595-A1F6-BFEA116D7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0353" y="6245467"/>
            <a:ext cx="2103920" cy="531062"/>
          </a:xfrm>
          <a:prstGeom prst="rect">
            <a:avLst/>
          </a:prstGeom>
        </p:spPr>
      </p:pic>
      <p:pic>
        <p:nvPicPr>
          <p:cNvPr id="4" name="Bildobjekt 3">
            <a:extLst>
              <a:ext uri="{FF2B5EF4-FFF2-40B4-BE49-F238E27FC236}">
                <a16:creationId xmlns:a16="http://schemas.microsoft.com/office/drawing/2014/main" id="{E4DE312F-651B-40D4-9D93-196571932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3156" y="1365457"/>
            <a:ext cx="4765687" cy="4127085"/>
          </a:xfrm>
          <a:prstGeom prst="rect">
            <a:avLst/>
          </a:prstGeom>
        </p:spPr>
      </p:pic>
      <p:sp>
        <p:nvSpPr>
          <p:cNvPr id="5" name="textruta 4">
            <a:extLst>
              <a:ext uri="{FF2B5EF4-FFF2-40B4-BE49-F238E27FC236}">
                <a16:creationId xmlns:a16="http://schemas.microsoft.com/office/drawing/2014/main" id="{882F7BE4-1823-4852-A295-634C05F62B61}"/>
              </a:ext>
            </a:extLst>
          </p:cNvPr>
          <p:cNvSpPr txBox="1"/>
          <p:nvPr/>
        </p:nvSpPr>
        <p:spPr>
          <a:xfrm flipH="1">
            <a:off x="655247" y="1171974"/>
            <a:ext cx="3233171" cy="4524315"/>
          </a:xfrm>
          <a:prstGeom prst="rect">
            <a:avLst/>
          </a:prstGeom>
          <a:noFill/>
        </p:spPr>
        <p:txBody>
          <a:bodyPr wrap="square" rtlCol="0">
            <a:spAutoFit/>
          </a:bodyPr>
          <a:lstStyle/>
          <a:p>
            <a:r>
              <a:rPr lang="sv-SE" b="1" dirty="0"/>
              <a:t>Teamrapporter</a:t>
            </a:r>
          </a:p>
          <a:p>
            <a:r>
              <a:rPr lang="sv-SE" dirty="0"/>
              <a:t>Bedömer hur en grupp individer kommer arbeta samman som ett team och vem som kommer ta vilken roll och var det finns luckor och överlappningar i beteendemässiga bidrag</a:t>
            </a:r>
          </a:p>
          <a:p>
            <a:endParaRPr lang="sv-SE" dirty="0"/>
          </a:p>
          <a:p>
            <a:endParaRPr lang="sv-SE" dirty="0"/>
          </a:p>
          <a:p>
            <a:r>
              <a:rPr lang="sv-SE" dirty="0"/>
              <a:t>Utforska styrkor/svagheter i ett befintligt team. Hur ser ni på  varandra?</a:t>
            </a:r>
          </a:p>
          <a:p>
            <a:r>
              <a:rPr lang="sv-SE" dirty="0"/>
              <a:t>Används varje teammedlem på rätt sätt? Och till sin fulla potential?</a:t>
            </a:r>
          </a:p>
          <a:p>
            <a:r>
              <a:rPr lang="sv-SE" dirty="0"/>
              <a:t>Utforska kulturen i teamet</a:t>
            </a:r>
          </a:p>
        </p:txBody>
      </p:sp>
      <p:sp>
        <p:nvSpPr>
          <p:cNvPr id="6" name="textruta 5">
            <a:extLst>
              <a:ext uri="{FF2B5EF4-FFF2-40B4-BE49-F238E27FC236}">
                <a16:creationId xmlns:a16="http://schemas.microsoft.com/office/drawing/2014/main" id="{408CDA95-BE42-439D-A4EF-521C9A66E986}"/>
              </a:ext>
            </a:extLst>
          </p:cNvPr>
          <p:cNvSpPr txBox="1"/>
          <p:nvPr/>
        </p:nvSpPr>
        <p:spPr>
          <a:xfrm>
            <a:off x="8478843" y="1365457"/>
            <a:ext cx="2976199" cy="2031325"/>
          </a:xfrm>
          <a:prstGeom prst="rect">
            <a:avLst/>
          </a:prstGeom>
          <a:noFill/>
        </p:spPr>
        <p:txBody>
          <a:bodyPr wrap="none" rtlCol="0">
            <a:spAutoFit/>
          </a:bodyPr>
          <a:lstStyle/>
          <a:p>
            <a:r>
              <a:rPr lang="sv-SE" b="1" dirty="0"/>
              <a:t>Spelar roll</a:t>
            </a:r>
          </a:p>
          <a:p>
            <a:r>
              <a:rPr lang="sv-SE" dirty="0"/>
              <a:t>Typ av team, Mål, </a:t>
            </a:r>
          </a:p>
          <a:p>
            <a:r>
              <a:rPr lang="sv-SE" dirty="0"/>
              <a:t>tidshorisont, hierarki</a:t>
            </a:r>
          </a:p>
          <a:p>
            <a:endParaRPr lang="sv-SE" dirty="0"/>
          </a:p>
          <a:p>
            <a:r>
              <a:rPr lang="sv-SE" dirty="0"/>
              <a:t>Viktigt initiera betydelsefulla, </a:t>
            </a:r>
            <a:br>
              <a:rPr lang="sv-SE" dirty="0"/>
            </a:br>
            <a:r>
              <a:rPr lang="sv-SE" dirty="0"/>
              <a:t>produktiva samtal och hjälpa</a:t>
            </a:r>
          </a:p>
          <a:p>
            <a:r>
              <a:rPr lang="sv-SE" dirty="0"/>
              <a:t>Teamet bli så bra det kan</a:t>
            </a:r>
          </a:p>
        </p:txBody>
      </p:sp>
    </p:spTree>
    <p:extLst>
      <p:ext uri="{BB962C8B-B14F-4D97-AF65-F5344CB8AC3E}">
        <p14:creationId xmlns:p14="http://schemas.microsoft.com/office/powerpoint/2010/main" val="3383698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Group 72"/>
          <p:cNvGrpSpPr>
            <a:grpSpLocks noChangeAspect="1"/>
          </p:cNvGrpSpPr>
          <p:nvPr/>
        </p:nvGrpSpPr>
        <p:grpSpPr bwMode="auto">
          <a:xfrm>
            <a:off x="5866009" y="1382322"/>
            <a:ext cx="612563" cy="612000"/>
            <a:chOff x="3651" y="1344"/>
            <a:chExt cx="1089" cy="1088"/>
          </a:xfrm>
          <a:effectLst>
            <a:outerShdw blurRad="63500" sx="101000" sy="101000" algn="ctr" rotWithShape="0">
              <a:schemeClr val="tx2">
                <a:alpha val="40000"/>
              </a:schemeClr>
            </a:outerShdw>
          </a:effectLst>
        </p:grpSpPr>
        <p:sp>
          <p:nvSpPr>
            <p:cNvPr id="96" name="Freeform 73"/>
            <p:cNvSpPr>
              <a:spLocks/>
            </p:cNvSpPr>
            <p:nvPr/>
          </p:nvSpPr>
          <p:spPr bwMode="auto">
            <a:xfrm>
              <a:off x="3651" y="1344"/>
              <a:ext cx="1089" cy="1088"/>
            </a:xfrm>
            <a:custGeom>
              <a:avLst/>
              <a:gdLst>
                <a:gd name="T0" fmla="*/ 1508 w 3267"/>
                <a:gd name="T1" fmla="*/ 3259 h 3264"/>
                <a:gd name="T2" fmla="*/ 1305 w 3267"/>
                <a:gd name="T3" fmla="*/ 3231 h 3264"/>
                <a:gd name="T4" fmla="*/ 1110 w 3267"/>
                <a:gd name="T5" fmla="*/ 3178 h 3264"/>
                <a:gd name="T6" fmla="*/ 925 w 3267"/>
                <a:gd name="T7" fmla="*/ 3102 h 3264"/>
                <a:gd name="T8" fmla="*/ 753 w 3267"/>
                <a:gd name="T9" fmla="*/ 3007 h 3264"/>
                <a:gd name="T10" fmla="*/ 595 w 3267"/>
                <a:gd name="T11" fmla="*/ 2891 h 3264"/>
                <a:gd name="T12" fmla="*/ 451 w 3267"/>
                <a:gd name="T13" fmla="*/ 2757 h 3264"/>
                <a:gd name="T14" fmla="*/ 325 w 3267"/>
                <a:gd name="T15" fmla="*/ 2608 h 3264"/>
                <a:gd name="T16" fmla="*/ 216 w 3267"/>
                <a:gd name="T17" fmla="*/ 2443 h 3264"/>
                <a:gd name="T18" fmla="*/ 129 w 3267"/>
                <a:gd name="T19" fmla="*/ 2266 h 3264"/>
                <a:gd name="T20" fmla="*/ 62 w 3267"/>
                <a:gd name="T21" fmla="*/ 2078 h 3264"/>
                <a:gd name="T22" fmla="*/ 19 w 3267"/>
                <a:gd name="T23" fmla="*/ 1880 h 3264"/>
                <a:gd name="T24" fmla="*/ 1 w 3267"/>
                <a:gd name="T25" fmla="*/ 1674 h 3264"/>
                <a:gd name="T26" fmla="*/ 5 w 3267"/>
                <a:gd name="T27" fmla="*/ 1506 h 3264"/>
                <a:gd name="T28" fmla="*/ 33 w 3267"/>
                <a:gd name="T29" fmla="*/ 1304 h 3264"/>
                <a:gd name="T30" fmla="*/ 86 w 3267"/>
                <a:gd name="T31" fmla="*/ 1109 h 3264"/>
                <a:gd name="T32" fmla="*/ 162 w 3267"/>
                <a:gd name="T33" fmla="*/ 925 h 3264"/>
                <a:gd name="T34" fmla="*/ 258 w 3267"/>
                <a:gd name="T35" fmla="*/ 753 h 3264"/>
                <a:gd name="T36" fmla="*/ 373 w 3267"/>
                <a:gd name="T37" fmla="*/ 594 h 3264"/>
                <a:gd name="T38" fmla="*/ 507 w 3267"/>
                <a:gd name="T39" fmla="*/ 451 h 3264"/>
                <a:gd name="T40" fmla="*/ 656 w 3267"/>
                <a:gd name="T41" fmla="*/ 324 h 3264"/>
                <a:gd name="T42" fmla="*/ 821 w 3267"/>
                <a:gd name="T43" fmla="*/ 216 h 3264"/>
                <a:gd name="T44" fmla="*/ 998 w 3267"/>
                <a:gd name="T45" fmla="*/ 129 h 3264"/>
                <a:gd name="T46" fmla="*/ 1186 w 3267"/>
                <a:gd name="T47" fmla="*/ 62 h 3264"/>
                <a:gd name="T48" fmla="*/ 1385 w 3267"/>
                <a:gd name="T49" fmla="*/ 19 h 3264"/>
                <a:gd name="T50" fmla="*/ 1591 w 3267"/>
                <a:gd name="T51" fmla="*/ 1 h 3264"/>
                <a:gd name="T52" fmla="*/ 1759 w 3267"/>
                <a:gd name="T53" fmla="*/ 5 h 3264"/>
                <a:gd name="T54" fmla="*/ 1962 w 3267"/>
                <a:gd name="T55" fmla="*/ 33 h 3264"/>
                <a:gd name="T56" fmla="*/ 2157 w 3267"/>
                <a:gd name="T57" fmla="*/ 85 h 3264"/>
                <a:gd name="T58" fmla="*/ 2340 w 3267"/>
                <a:gd name="T59" fmla="*/ 162 h 3264"/>
                <a:gd name="T60" fmla="*/ 2513 w 3267"/>
                <a:gd name="T61" fmla="*/ 257 h 3264"/>
                <a:gd name="T62" fmla="*/ 2671 w 3267"/>
                <a:gd name="T63" fmla="*/ 373 h 3264"/>
                <a:gd name="T64" fmla="*/ 2816 w 3267"/>
                <a:gd name="T65" fmla="*/ 507 h 3264"/>
                <a:gd name="T66" fmla="*/ 2942 w 3267"/>
                <a:gd name="T67" fmla="*/ 656 h 3264"/>
                <a:gd name="T68" fmla="*/ 3051 w 3267"/>
                <a:gd name="T69" fmla="*/ 821 h 3264"/>
                <a:gd name="T70" fmla="*/ 3138 w 3267"/>
                <a:gd name="T71" fmla="*/ 998 h 3264"/>
                <a:gd name="T72" fmla="*/ 3205 w 3267"/>
                <a:gd name="T73" fmla="*/ 1186 h 3264"/>
                <a:gd name="T74" fmla="*/ 3248 w 3267"/>
                <a:gd name="T75" fmla="*/ 1384 h 3264"/>
                <a:gd name="T76" fmla="*/ 3266 w 3267"/>
                <a:gd name="T77" fmla="*/ 1590 h 3264"/>
                <a:gd name="T78" fmla="*/ 3262 w 3267"/>
                <a:gd name="T79" fmla="*/ 1758 h 3264"/>
                <a:gd name="T80" fmla="*/ 3234 w 3267"/>
                <a:gd name="T81" fmla="*/ 1960 h 3264"/>
                <a:gd name="T82" fmla="*/ 3180 w 3267"/>
                <a:gd name="T83" fmla="*/ 2155 h 3264"/>
                <a:gd name="T84" fmla="*/ 3105 w 3267"/>
                <a:gd name="T85" fmla="*/ 2338 h 3264"/>
                <a:gd name="T86" fmla="*/ 3009 w 3267"/>
                <a:gd name="T87" fmla="*/ 2511 h 3264"/>
                <a:gd name="T88" fmla="*/ 2893 w 3267"/>
                <a:gd name="T89" fmla="*/ 2670 h 3264"/>
                <a:gd name="T90" fmla="*/ 2760 w 3267"/>
                <a:gd name="T91" fmla="*/ 2813 h 3264"/>
                <a:gd name="T92" fmla="*/ 2611 w 3267"/>
                <a:gd name="T93" fmla="*/ 2940 h 3264"/>
                <a:gd name="T94" fmla="*/ 2446 w 3267"/>
                <a:gd name="T95" fmla="*/ 3048 h 3264"/>
                <a:gd name="T96" fmla="*/ 2268 w 3267"/>
                <a:gd name="T97" fmla="*/ 3135 h 3264"/>
                <a:gd name="T98" fmla="*/ 2080 w 3267"/>
                <a:gd name="T99" fmla="*/ 3202 h 3264"/>
                <a:gd name="T100" fmla="*/ 1882 w 3267"/>
                <a:gd name="T101" fmla="*/ 3245 h 3264"/>
                <a:gd name="T102" fmla="*/ 1676 w 3267"/>
                <a:gd name="T103" fmla="*/ 3263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67" h="3264">
                  <a:moveTo>
                    <a:pt x="1634" y="3264"/>
                  </a:moveTo>
                  <a:lnTo>
                    <a:pt x="1634" y="3264"/>
                  </a:lnTo>
                  <a:lnTo>
                    <a:pt x="1591" y="3263"/>
                  </a:lnTo>
                  <a:lnTo>
                    <a:pt x="1549" y="3262"/>
                  </a:lnTo>
                  <a:lnTo>
                    <a:pt x="1508" y="3259"/>
                  </a:lnTo>
                  <a:lnTo>
                    <a:pt x="1467" y="3256"/>
                  </a:lnTo>
                  <a:lnTo>
                    <a:pt x="1425" y="3251"/>
                  </a:lnTo>
                  <a:lnTo>
                    <a:pt x="1385" y="3245"/>
                  </a:lnTo>
                  <a:lnTo>
                    <a:pt x="1345" y="3238"/>
                  </a:lnTo>
                  <a:lnTo>
                    <a:pt x="1305" y="3231"/>
                  </a:lnTo>
                  <a:lnTo>
                    <a:pt x="1265" y="3222"/>
                  </a:lnTo>
                  <a:lnTo>
                    <a:pt x="1225" y="3213"/>
                  </a:lnTo>
                  <a:lnTo>
                    <a:pt x="1186" y="3202"/>
                  </a:lnTo>
                  <a:lnTo>
                    <a:pt x="1148" y="3191"/>
                  </a:lnTo>
                  <a:lnTo>
                    <a:pt x="1110" y="3178"/>
                  </a:lnTo>
                  <a:lnTo>
                    <a:pt x="1072" y="3165"/>
                  </a:lnTo>
                  <a:lnTo>
                    <a:pt x="1035" y="3151"/>
                  </a:lnTo>
                  <a:lnTo>
                    <a:pt x="998" y="3135"/>
                  </a:lnTo>
                  <a:lnTo>
                    <a:pt x="962" y="3120"/>
                  </a:lnTo>
                  <a:lnTo>
                    <a:pt x="925" y="3102"/>
                  </a:lnTo>
                  <a:lnTo>
                    <a:pt x="890" y="3085"/>
                  </a:lnTo>
                  <a:lnTo>
                    <a:pt x="855" y="3066"/>
                  </a:lnTo>
                  <a:lnTo>
                    <a:pt x="821" y="3048"/>
                  </a:lnTo>
                  <a:lnTo>
                    <a:pt x="787" y="3027"/>
                  </a:lnTo>
                  <a:lnTo>
                    <a:pt x="753" y="3007"/>
                  </a:lnTo>
                  <a:lnTo>
                    <a:pt x="720" y="2985"/>
                  </a:lnTo>
                  <a:lnTo>
                    <a:pt x="688" y="2962"/>
                  </a:lnTo>
                  <a:lnTo>
                    <a:pt x="656" y="2940"/>
                  </a:lnTo>
                  <a:lnTo>
                    <a:pt x="626" y="2915"/>
                  </a:lnTo>
                  <a:lnTo>
                    <a:pt x="595" y="2891"/>
                  </a:lnTo>
                  <a:lnTo>
                    <a:pt x="565" y="2866"/>
                  </a:lnTo>
                  <a:lnTo>
                    <a:pt x="536" y="2840"/>
                  </a:lnTo>
                  <a:lnTo>
                    <a:pt x="507" y="2813"/>
                  </a:lnTo>
                  <a:lnTo>
                    <a:pt x="479" y="2785"/>
                  </a:lnTo>
                  <a:lnTo>
                    <a:pt x="451" y="2757"/>
                  </a:lnTo>
                  <a:lnTo>
                    <a:pt x="425" y="2729"/>
                  </a:lnTo>
                  <a:lnTo>
                    <a:pt x="399" y="2700"/>
                  </a:lnTo>
                  <a:lnTo>
                    <a:pt x="373" y="2670"/>
                  </a:lnTo>
                  <a:lnTo>
                    <a:pt x="348" y="2639"/>
                  </a:lnTo>
                  <a:lnTo>
                    <a:pt x="325" y="2608"/>
                  </a:lnTo>
                  <a:lnTo>
                    <a:pt x="302" y="2576"/>
                  </a:lnTo>
                  <a:lnTo>
                    <a:pt x="279" y="2543"/>
                  </a:lnTo>
                  <a:lnTo>
                    <a:pt x="258" y="2511"/>
                  </a:lnTo>
                  <a:lnTo>
                    <a:pt x="237" y="2477"/>
                  </a:lnTo>
                  <a:lnTo>
                    <a:pt x="216" y="2443"/>
                  </a:lnTo>
                  <a:lnTo>
                    <a:pt x="198" y="2409"/>
                  </a:lnTo>
                  <a:lnTo>
                    <a:pt x="179" y="2374"/>
                  </a:lnTo>
                  <a:lnTo>
                    <a:pt x="162" y="2338"/>
                  </a:lnTo>
                  <a:lnTo>
                    <a:pt x="144" y="2303"/>
                  </a:lnTo>
                  <a:lnTo>
                    <a:pt x="129" y="2266"/>
                  </a:lnTo>
                  <a:lnTo>
                    <a:pt x="113" y="2230"/>
                  </a:lnTo>
                  <a:lnTo>
                    <a:pt x="99" y="2192"/>
                  </a:lnTo>
                  <a:lnTo>
                    <a:pt x="86" y="2155"/>
                  </a:lnTo>
                  <a:lnTo>
                    <a:pt x="73" y="2117"/>
                  </a:lnTo>
                  <a:lnTo>
                    <a:pt x="62" y="2078"/>
                  </a:lnTo>
                  <a:lnTo>
                    <a:pt x="52" y="2040"/>
                  </a:lnTo>
                  <a:lnTo>
                    <a:pt x="42" y="2000"/>
                  </a:lnTo>
                  <a:lnTo>
                    <a:pt x="33" y="1960"/>
                  </a:lnTo>
                  <a:lnTo>
                    <a:pt x="26" y="1920"/>
                  </a:lnTo>
                  <a:lnTo>
                    <a:pt x="19" y="1880"/>
                  </a:lnTo>
                  <a:lnTo>
                    <a:pt x="13" y="1840"/>
                  </a:lnTo>
                  <a:lnTo>
                    <a:pt x="8" y="1799"/>
                  </a:lnTo>
                  <a:lnTo>
                    <a:pt x="5" y="1758"/>
                  </a:lnTo>
                  <a:lnTo>
                    <a:pt x="2" y="1715"/>
                  </a:lnTo>
                  <a:lnTo>
                    <a:pt x="1" y="1674"/>
                  </a:lnTo>
                  <a:lnTo>
                    <a:pt x="0" y="1632"/>
                  </a:lnTo>
                  <a:lnTo>
                    <a:pt x="0" y="1632"/>
                  </a:lnTo>
                  <a:lnTo>
                    <a:pt x="1" y="1590"/>
                  </a:lnTo>
                  <a:lnTo>
                    <a:pt x="2" y="1548"/>
                  </a:lnTo>
                  <a:lnTo>
                    <a:pt x="5" y="1506"/>
                  </a:lnTo>
                  <a:lnTo>
                    <a:pt x="8" y="1465"/>
                  </a:lnTo>
                  <a:lnTo>
                    <a:pt x="13" y="1424"/>
                  </a:lnTo>
                  <a:lnTo>
                    <a:pt x="19" y="1384"/>
                  </a:lnTo>
                  <a:lnTo>
                    <a:pt x="26" y="1344"/>
                  </a:lnTo>
                  <a:lnTo>
                    <a:pt x="33" y="1304"/>
                  </a:lnTo>
                  <a:lnTo>
                    <a:pt x="42" y="1263"/>
                  </a:lnTo>
                  <a:lnTo>
                    <a:pt x="52" y="1224"/>
                  </a:lnTo>
                  <a:lnTo>
                    <a:pt x="62" y="1186"/>
                  </a:lnTo>
                  <a:lnTo>
                    <a:pt x="73" y="1147"/>
                  </a:lnTo>
                  <a:lnTo>
                    <a:pt x="86" y="1109"/>
                  </a:lnTo>
                  <a:lnTo>
                    <a:pt x="99" y="1072"/>
                  </a:lnTo>
                  <a:lnTo>
                    <a:pt x="113" y="1034"/>
                  </a:lnTo>
                  <a:lnTo>
                    <a:pt x="129" y="998"/>
                  </a:lnTo>
                  <a:lnTo>
                    <a:pt x="144" y="961"/>
                  </a:lnTo>
                  <a:lnTo>
                    <a:pt x="162" y="925"/>
                  </a:lnTo>
                  <a:lnTo>
                    <a:pt x="179" y="890"/>
                  </a:lnTo>
                  <a:lnTo>
                    <a:pt x="198" y="855"/>
                  </a:lnTo>
                  <a:lnTo>
                    <a:pt x="216" y="821"/>
                  </a:lnTo>
                  <a:lnTo>
                    <a:pt x="237" y="787"/>
                  </a:lnTo>
                  <a:lnTo>
                    <a:pt x="258" y="753"/>
                  </a:lnTo>
                  <a:lnTo>
                    <a:pt x="279" y="720"/>
                  </a:lnTo>
                  <a:lnTo>
                    <a:pt x="302" y="688"/>
                  </a:lnTo>
                  <a:lnTo>
                    <a:pt x="325" y="656"/>
                  </a:lnTo>
                  <a:lnTo>
                    <a:pt x="348" y="625"/>
                  </a:lnTo>
                  <a:lnTo>
                    <a:pt x="373" y="594"/>
                  </a:lnTo>
                  <a:lnTo>
                    <a:pt x="399" y="564"/>
                  </a:lnTo>
                  <a:lnTo>
                    <a:pt x="425" y="535"/>
                  </a:lnTo>
                  <a:lnTo>
                    <a:pt x="451" y="507"/>
                  </a:lnTo>
                  <a:lnTo>
                    <a:pt x="479" y="479"/>
                  </a:lnTo>
                  <a:lnTo>
                    <a:pt x="507" y="451"/>
                  </a:lnTo>
                  <a:lnTo>
                    <a:pt x="536" y="424"/>
                  </a:lnTo>
                  <a:lnTo>
                    <a:pt x="565" y="398"/>
                  </a:lnTo>
                  <a:lnTo>
                    <a:pt x="595" y="373"/>
                  </a:lnTo>
                  <a:lnTo>
                    <a:pt x="626" y="348"/>
                  </a:lnTo>
                  <a:lnTo>
                    <a:pt x="656" y="324"/>
                  </a:lnTo>
                  <a:lnTo>
                    <a:pt x="688" y="302"/>
                  </a:lnTo>
                  <a:lnTo>
                    <a:pt x="720" y="279"/>
                  </a:lnTo>
                  <a:lnTo>
                    <a:pt x="753" y="257"/>
                  </a:lnTo>
                  <a:lnTo>
                    <a:pt x="787" y="237"/>
                  </a:lnTo>
                  <a:lnTo>
                    <a:pt x="821" y="216"/>
                  </a:lnTo>
                  <a:lnTo>
                    <a:pt x="855" y="198"/>
                  </a:lnTo>
                  <a:lnTo>
                    <a:pt x="890" y="179"/>
                  </a:lnTo>
                  <a:lnTo>
                    <a:pt x="925" y="162"/>
                  </a:lnTo>
                  <a:lnTo>
                    <a:pt x="962" y="144"/>
                  </a:lnTo>
                  <a:lnTo>
                    <a:pt x="998" y="129"/>
                  </a:lnTo>
                  <a:lnTo>
                    <a:pt x="1035" y="113"/>
                  </a:lnTo>
                  <a:lnTo>
                    <a:pt x="1072" y="99"/>
                  </a:lnTo>
                  <a:lnTo>
                    <a:pt x="1110" y="85"/>
                  </a:lnTo>
                  <a:lnTo>
                    <a:pt x="1148" y="73"/>
                  </a:lnTo>
                  <a:lnTo>
                    <a:pt x="1186" y="62"/>
                  </a:lnTo>
                  <a:lnTo>
                    <a:pt x="1225" y="51"/>
                  </a:lnTo>
                  <a:lnTo>
                    <a:pt x="1265" y="42"/>
                  </a:lnTo>
                  <a:lnTo>
                    <a:pt x="1305" y="33"/>
                  </a:lnTo>
                  <a:lnTo>
                    <a:pt x="1345" y="26"/>
                  </a:lnTo>
                  <a:lnTo>
                    <a:pt x="1385" y="19"/>
                  </a:lnTo>
                  <a:lnTo>
                    <a:pt x="1425" y="13"/>
                  </a:lnTo>
                  <a:lnTo>
                    <a:pt x="1467" y="8"/>
                  </a:lnTo>
                  <a:lnTo>
                    <a:pt x="1508" y="5"/>
                  </a:lnTo>
                  <a:lnTo>
                    <a:pt x="1549" y="2"/>
                  </a:lnTo>
                  <a:lnTo>
                    <a:pt x="1591" y="1"/>
                  </a:lnTo>
                  <a:lnTo>
                    <a:pt x="1634" y="0"/>
                  </a:lnTo>
                  <a:lnTo>
                    <a:pt x="1634" y="0"/>
                  </a:lnTo>
                  <a:lnTo>
                    <a:pt x="1676" y="1"/>
                  </a:lnTo>
                  <a:lnTo>
                    <a:pt x="1717" y="2"/>
                  </a:lnTo>
                  <a:lnTo>
                    <a:pt x="1759" y="5"/>
                  </a:lnTo>
                  <a:lnTo>
                    <a:pt x="1800" y="8"/>
                  </a:lnTo>
                  <a:lnTo>
                    <a:pt x="1841" y="13"/>
                  </a:lnTo>
                  <a:lnTo>
                    <a:pt x="1882" y="19"/>
                  </a:lnTo>
                  <a:lnTo>
                    <a:pt x="1922" y="26"/>
                  </a:lnTo>
                  <a:lnTo>
                    <a:pt x="1962" y="33"/>
                  </a:lnTo>
                  <a:lnTo>
                    <a:pt x="2001" y="42"/>
                  </a:lnTo>
                  <a:lnTo>
                    <a:pt x="2041" y="51"/>
                  </a:lnTo>
                  <a:lnTo>
                    <a:pt x="2080" y="62"/>
                  </a:lnTo>
                  <a:lnTo>
                    <a:pt x="2119" y="73"/>
                  </a:lnTo>
                  <a:lnTo>
                    <a:pt x="2157" y="85"/>
                  </a:lnTo>
                  <a:lnTo>
                    <a:pt x="2194" y="99"/>
                  </a:lnTo>
                  <a:lnTo>
                    <a:pt x="2231" y="113"/>
                  </a:lnTo>
                  <a:lnTo>
                    <a:pt x="2268" y="129"/>
                  </a:lnTo>
                  <a:lnTo>
                    <a:pt x="2304" y="144"/>
                  </a:lnTo>
                  <a:lnTo>
                    <a:pt x="2340" y="162"/>
                  </a:lnTo>
                  <a:lnTo>
                    <a:pt x="2377" y="179"/>
                  </a:lnTo>
                  <a:lnTo>
                    <a:pt x="2412" y="198"/>
                  </a:lnTo>
                  <a:lnTo>
                    <a:pt x="2446" y="216"/>
                  </a:lnTo>
                  <a:lnTo>
                    <a:pt x="2480" y="237"/>
                  </a:lnTo>
                  <a:lnTo>
                    <a:pt x="2513" y="257"/>
                  </a:lnTo>
                  <a:lnTo>
                    <a:pt x="2546" y="279"/>
                  </a:lnTo>
                  <a:lnTo>
                    <a:pt x="2579" y="302"/>
                  </a:lnTo>
                  <a:lnTo>
                    <a:pt x="2611" y="324"/>
                  </a:lnTo>
                  <a:lnTo>
                    <a:pt x="2641" y="348"/>
                  </a:lnTo>
                  <a:lnTo>
                    <a:pt x="2671" y="373"/>
                  </a:lnTo>
                  <a:lnTo>
                    <a:pt x="2702" y="398"/>
                  </a:lnTo>
                  <a:lnTo>
                    <a:pt x="2731" y="424"/>
                  </a:lnTo>
                  <a:lnTo>
                    <a:pt x="2760" y="451"/>
                  </a:lnTo>
                  <a:lnTo>
                    <a:pt x="2788" y="479"/>
                  </a:lnTo>
                  <a:lnTo>
                    <a:pt x="2816" y="507"/>
                  </a:lnTo>
                  <a:lnTo>
                    <a:pt x="2842" y="535"/>
                  </a:lnTo>
                  <a:lnTo>
                    <a:pt x="2868" y="564"/>
                  </a:lnTo>
                  <a:lnTo>
                    <a:pt x="2893" y="594"/>
                  </a:lnTo>
                  <a:lnTo>
                    <a:pt x="2918" y="625"/>
                  </a:lnTo>
                  <a:lnTo>
                    <a:pt x="2942" y="656"/>
                  </a:lnTo>
                  <a:lnTo>
                    <a:pt x="2965" y="688"/>
                  </a:lnTo>
                  <a:lnTo>
                    <a:pt x="2988" y="720"/>
                  </a:lnTo>
                  <a:lnTo>
                    <a:pt x="3009" y="753"/>
                  </a:lnTo>
                  <a:lnTo>
                    <a:pt x="3030" y="787"/>
                  </a:lnTo>
                  <a:lnTo>
                    <a:pt x="3051" y="821"/>
                  </a:lnTo>
                  <a:lnTo>
                    <a:pt x="3069" y="855"/>
                  </a:lnTo>
                  <a:lnTo>
                    <a:pt x="3088" y="890"/>
                  </a:lnTo>
                  <a:lnTo>
                    <a:pt x="3105" y="925"/>
                  </a:lnTo>
                  <a:lnTo>
                    <a:pt x="3123" y="961"/>
                  </a:lnTo>
                  <a:lnTo>
                    <a:pt x="3138" y="998"/>
                  </a:lnTo>
                  <a:lnTo>
                    <a:pt x="3154" y="1034"/>
                  </a:lnTo>
                  <a:lnTo>
                    <a:pt x="3168" y="1072"/>
                  </a:lnTo>
                  <a:lnTo>
                    <a:pt x="3180" y="1109"/>
                  </a:lnTo>
                  <a:lnTo>
                    <a:pt x="3193" y="1147"/>
                  </a:lnTo>
                  <a:lnTo>
                    <a:pt x="3205" y="1186"/>
                  </a:lnTo>
                  <a:lnTo>
                    <a:pt x="3215" y="1224"/>
                  </a:lnTo>
                  <a:lnTo>
                    <a:pt x="3225" y="1263"/>
                  </a:lnTo>
                  <a:lnTo>
                    <a:pt x="3234" y="1304"/>
                  </a:lnTo>
                  <a:lnTo>
                    <a:pt x="3241" y="1344"/>
                  </a:lnTo>
                  <a:lnTo>
                    <a:pt x="3248" y="1384"/>
                  </a:lnTo>
                  <a:lnTo>
                    <a:pt x="3254" y="1424"/>
                  </a:lnTo>
                  <a:lnTo>
                    <a:pt x="3259" y="1465"/>
                  </a:lnTo>
                  <a:lnTo>
                    <a:pt x="3262" y="1506"/>
                  </a:lnTo>
                  <a:lnTo>
                    <a:pt x="3265" y="1548"/>
                  </a:lnTo>
                  <a:lnTo>
                    <a:pt x="3266" y="1590"/>
                  </a:lnTo>
                  <a:lnTo>
                    <a:pt x="3267" y="1632"/>
                  </a:lnTo>
                  <a:lnTo>
                    <a:pt x="3267" y="1632"/>
                  </a:lnTo>
                  <a:lnTo>
                    <a:pt x="3266" y="1674"/>
                  </a:lnTo>
                  <a:lnTo>
                    <a:pt x="3265" y="1715"/>
                  </a:lnTo>
                  <a:lnTo>
                    <a:pt x="3262" y="1758"/>
                  </a:lnTo>
                  <a:lnTo>
                    <a:pt x="3259" y="1799"/>
                  </a:lnTo>
                  <a:lnTo>
                    <a:pt x="3254" y="1840"/>
                  </a:lnTo>
                  <a:lnTo>
                    <a:pt x="3248" y="1880"/>
                  </a:lnTo>
                  <a:lnTo>
                    <a:pt x="3241" y="1920"/>
                  </a:lnTo>
                  <a:lnTo>
                    <a:pt x="3234" y="1960"/>
                  </a:lnTo>
                  <a:lnTo>
                    <a:pt x="3225" y="2000"/>
                  </a:lnTo>
                  <a:lnTo>
                    <a:pt x="3215" y="2040"/>
                  </a:lnTo>
                  <a:lnTo>
                    <a:pt x="3205" y="2078"/>
                  </a:lnTo>
                  <a:lnTo>
                    <a:pt x="3193" y="2117"/>
                  </a:lnTo>
                  <a:lnTo>
                    <a:pt x="3180" y="2155"/>
                  </a:lnTo>
                  <a:lnTo>
                    <a:pt x="3168" y="2192"/>
                  </a:lnTo>
                  <a:lnTo>
                    <a:pt x="3154" y="2230"/>
                  </a:lnTo>
                  <a:lnTo>
                    <a:pt x="3138" y="2266"/>
                  </a:lnTo>
                  <a:lnTo>
                    <a:pt x="3123" y="2303"/>
                  </a:lnTo>
                  <a:lnTo>
                    <a:pt x="3105" y="2338"/>
                  </a:lnTo>
                  <a:lnTo>
                    <a:pt x="3088" y="2374"/>
                  </a:lnTo>
                  <a:lnTo>
                    <a:pt x="3069" y="2409"/>
                  </a:lnTo>
                  <a:lnTo>
                    <a:pt x="3051" y="2443"/>
                  </a:lnTo>
                  <a:lnTo>
                    <a:pt x="3030" y="2477"/>
                  </a:lnTo>
                  <a:lnTo>
                    <a:pt x="3009" y="2511"/>
                  </a:lnTo>
                  <a:lnTo>
                    <a:pt x="2988" y="2543"/>
                  </a:lnTo>
                  <a:lnTo>
                    <a:pt x="2965" y="2576"/>
                  </a:lnTo>
                  <a:lnTo>
                    <a:pt x="2942" y="2608"/>
                  </a:lnTo>
                  <a:lnTo>
                    <a:pt x="2918" y="2639"/>
                  </a:lnTo>
                  <a:lnTo>
                    <a:pt x="2893" y="2670"/>
                  </a:lnTo>
                  <a:lnTo>
                    <a:pt x="2868" y="2700"/>
                  </a:lnTo>
                  <a:lnTo>
                    <a:pt x="2842" y="2729"/>
                  </a:lnTo>
                  <a:lnTo>
                    <a:pt x="2816" y="2757"/>
                  </a:lnTo>
                  <a:lnTo>
                    <a:pt x="2788" y="2785"/>
                  </a:lnTo>
                  <a:lnTo>
                    <a:pt x="2760" y="2813"/>
                  </a:lnTo>
                  <a:lnTo>
                    <a:pt x="2731" y="2840"/>
                  </a:lnTo>
                  <a:lnTo>
                    <a:pt x="2702" y="2866"/>
                  </a:lnTo>
                  <a:lnTo>
                    <a:pt x="2671" y="2891"/>
                  </a:lnTo>
                  <a:lnTo>
                    <a:pt x="2641" y="2915"/>
                  </a:lnTo>
                  <a:lnTo>
                    <a:pt x="2611" y="2940"/>
                  </a:lnTo>
                  <a:lnTo>
                    <a:pt x="2579" y="2962"/>
                  </a:lnTo>
                  <a:lnTo>
                    <a:pt x="2546" y="2985"/>
                  </a:lnTo>
                  <a:lnTo>
                    <a:pt x="2513" y="3007"/>
                  </a:lnTo>
                  <a:lnTo>
                    <a:pt x="2480" y="3027"/>
                  </a:lnTo>
                  <a:lnTo>
                    <a:pt x="2446" y="3048"/>
                  </a:lnTo>
                  <a:lnTo>
                    <a:pt x="2412" y="3066"/>
                  </a:lnTo>
                  <a:lnTo>
                    <a:pt x="2377" y="3085"/>
                  </a:lnTo>
                  <a:lnTo>
                    <a:pt x="2340" y="3102"/>
                  </a:lnTo>
                  <a:lnTo>
                    <a:pt x="2304" y="3120"/>
                  </a:lnTo>
                  <a:lnTo>
                    <a:pt x="2268" y="3135"/>
                  </a:lnTo>
                  <a:lnTo>
                    <a:pt x="2231" y="3151"/>
                  </a:lnTo>
                  <a:lnTo>
                    <a:pt x="2194" y="3165"/>
                  </a:lnTo>
                  <a:lnTo>
                    <a:pt x="2157" y="3178"/>
                  </a:lnTo>
                  <a:lnTo>
                    <a:pt x="2119" y="3191"/>
                  </a:lnTo>
                  <a:lnTo>
                    <a:pt x="2080" y="3202"/>
                  </a:lnTo>
                  <a:lnTo>
                    <a:pt x="2041" y="3213"/>
                  </a:lnTo>
                  <a:lnTo>
                    <a:pt x="2001" y="3222"/>
                  </a:lnTo>
                  <a:lnTo>
                    <a:pt x="1962" y="3231"/>
                  </a:lnTo>
                  <a:lnTo>
                    <a:pt x="1922" y="3238"/>
                  </a:lnTo>
                  <a:lnTo>
                    <a:pt x="1882" y="3245"/>
                  </a:lnTo>
                  <a:lnTo>
                    <a:pt x="1841" y="3251"/>
                  </a:lnTo>
                  <a:lnTo>
                    <a:pt x="1800" y="3256"/>
                  </a:lnTo>
                  <a:lnTo>
                    <a:pt x="1759" y="3259"/>
                  </a:lnTo>
                  <a:lnTo>
                    <a:pt x="1717" y="3262"/>
                  </a:lnTo>
                  <a:lnTo>
                    <a:pt x="1676" y="3263"/>
                  </a:lnTo>
                  <a:lnTo>
                    <a:pt x="1634" y="3264"/>
                  </a:lnTo>
                  <a:lnTo>
                    <a:pt x="1634" y="3264"/>
                  </a:lnTo>
                  <a:close/>
                </a:path>
              </a:pathLst>
            </a:custGeom>
            <a:solidFill>
              <a:srgbClr val="B73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1" name="Freeform 74"/>
            <p:cNvSpPr>
              <a:spLocks noEditPoints="1"/>
            </p:cNvSpPr>
            <p:nvPr/>
          </p:nvSpPr>
          <p:spPr bwMode="auto">
            <a:xfrm>
              <a:off x="3673" y="1366"/>
              <a:ext cx="1045" cy="1044"/>
            </a:xfrm>
            <a:custGeom>
              <a:avLst/>
              <a:gdLst>
                <a:gd name="T0" fmla="*/ 853 w 3133"/>
                <a:gd name="T1" fmla="*/ 172 h 3130"/>
                <a:gd name="T2" fmla="*/ 268 w 3133"/>
                <a:gd name="T3" fmla="*/ 691 h 3130"/>
                <a:gd name="T4" fmla="*/ 4 w 3133"/>
                <a:gd name="T5" fmla="*/ 1445 h 3130"/>
                <a:gd name="T6" fmla="*/ 138 w 3133"/>
                <a:gd name="T7" fmla="*/ 2209 h 3130"/>
                <a:gd name="T8" fmla="*/ 630 w 3133"/>
                <a:gd name="T9" fmla="*/ 2819 h 3130"/>
                <a:gd name="T10" fmla="*/ 1367 w 3133"/>
                <a:gd name="T11" fmla="*/ 3118 h 3130"/>
                <a:gd name="T12" fmla="*/ 2141 w 3133"/>
                <a:gd name="T13" fmla="*/ 3021 h 3130"/>
                <a:gd name="T14" fmla="*/ 2774 w 3133"/>
                <a:gd name="T15" fmla="*/ 2560 h 3130"/>
                <a:gd name="T16" fmla="*/ 3108 w 3133"/>
                <a:gd name="T17" fmla="*/ 1842 h 3130"/>
                <a:gd name="T18" fmla="*/ 3051 w 3133"/>
                <a:gd name="T19" fmla="*/ 1064 h 3130"/>
                <a:gd name="T20" fmla="*/ 2619 w 3133"/>
                <a:gd name="T21" fmla="*/ 407 h 3130"/>
                <a:gd name="T22" fmla="*/ 1920 w 3133"/>
                <a:gd name="T23" fmla="*/ 40 h 3130"/>
                <a:gd name="T24" fmla="*/ 1252 w 3133"/>
                <a:gd name="T25" fmla="*/ 2922 h 3130"/>
                <a:gd name="T26" fmla="*/ 630 w 3133"/>
                <a:gd name="T27" fmla="*/ 2596 h 3130"/>
                <a:gd name="T28" fmla="*/ 245 w 3133"/>
                <a:gd name="T29" fmla="*/ 2011 h 3130"/>
                <a:gd name="T30" fmla="*/ 194 w 3133"/>
                <a:gd name="T31" fmla="*/ 1319 h 3130"/>
                <a:gd name="T32" fmla="*/ 491 w 3133"/>
                <a:gd name="T33" fmla="*/ 679 h 3130"/>
                <a:gd name="T34" fmla="*/ 1055 w 3133"/>
                <a:gd name="T35" fmla="*/ 269 h 3130"/>
                <a:gd name="T36" fmla="*/ 1744 w 3133"/>
                <a:gd name="T37" fmla="*/ 183 h 3130"/>
                <a:gd name="T38" fmla="*/ 2400 w 3133"/>
                <a:gd name="T39" fmla="*/ 449 h 3130"/>
                <a:gd name="T40" fmla="*/ 2837 w 3133"/>
                <a:gd name="T41" fmla="*/ 993 h 3130"/>
                <a:gd name="T42" fmla="*/ 2957 w 3133"/>
                <a:gd name="T43" fmla="*/ 1672 h 3130"/>
                <a:gd name="T44" fmla="*/ 2722 w 3133"/>
                <a:gd name="T45" fmla="*/ 2343 h 3130"/>
                <a:gd name="T46" fmla="*/ 2200 w 3133"/>
                <a:gd name="T47" fmla="*/ 2805 h 3130"/>
                <a:gd name="T48" fmla="*/ 1333 w 3133"/>
                <a:gd name="T49" fmla="*/ 2006 h 3130"/>
                <a:gd name="T50" fmla="*/ 1194 w 3133"/>
                <a:gd name="T51" fmla="*/ 2161 h 3130"/>
                <a:gd name="T52" fmla="*/ 1320 w 3133"/>
                <a:gd name="T53" fmla="*/ 2058 h 3130"/>
                <a:gd name="T54" fmla="*/ 1121 w 3133"/>
                <a:gd name="T55" fmla="*/ 2036 h 3130"/>
                <a:gd name="T56" fmla="*/ 934 w 3133"/>
                <a:gd name="T57" fmla="*/ 2124 h 3130"/>
                <a:gd name="T58" fmla="*/ 1043 w 3133"/>
                <a:gd name="T59" fmla="*/ 2307 h 3130"/>
                <a:gd name="T60" fmla="*/ 823 w 3133"/>
                <a:gd name="T61" fmla="*/ 2144 h 3130"/>
                <a:gd name="T62" fmla="*/ 950 w 3133"/>
                <a:gd name="T63" fmla="*/ 2353 h 3130"/>
                <a:gd name="T64" fmla="*/ 723 w 3133"/>
                <a:gd name="T65" fmla="*/ 2386 h 3130"/>
                <a:gd name="T66" fmla="*/ 738 w 3133"/>
                <a:gd name="T67" fmla="*/ 2181 h 3130"/>
                <a:gd name="T68" fmla="*/ 860 w 3133"/>
                <a:gd name="T69" fmla="*/ 2254 h 3130"/>
                <a:gd name="T70" fmla="*/ 1079 w 3133"/>
                <a:gd name="T71" fmla="*/ 2290 h 3130"/>
                <a:gd name="T72" fmla="*/ 1528 w 3133"/>
                <a:gd name="T73" fmla="*/ 2037 h 3130"/>
                <a:gd name="T74" fmla="*/ 1691 w 3133"/>
                <a:gd name="T75" fmla="*/ 1904 h 3130"/>
                <a:gd name="T76" fmla="*/ 1570 w 3133"/>
                <a:gd name="T77" fmla="*/ 1830 h 3130"/>
                <a:gd name="T78" fmla="*/ 1309 w 3133"/>
                <a:gd name="T79" fmla="*/ 2157 h 3130"/>
                <a:gd name="T80" fmla="*/ 2618 w 3133"/>
                <a:gd name="T81" fmla="*/ 1433 h 3130"/>
                <a:gd name="T82" fmla="*/ 1703 w 3133"/>
                <a:gd name="T83" fmla="*/ 1819 h 3130"/>
                <a:gd name="T84" fmla="*/ 2638 w 3133"/>
                <a:gd name="T85" fmla="*/ 1227 h 3130"/>
                <a:gd name="T86" fmla="*/ 2545 w 3133"/>
                <a:gd name="T87" fmla="*/ 1103 h 3130"/>
                <a:gd name="T88" fmla="*/ 1060 w 3133"/>
                <a:gd name="T89" fmla="*/ 1550 h 3130"/>
                <a:gd name="T90" fmla="*/ 341 w 3133"/>
                <a:gd name="T91" fmla="*/ 1579 h 3130"/>
                <a:gd name="T92" fmla="*/ 357 w 3133"/>
                <a:gd name="T93" fmla="*/ 1400 h 3130"/>
                <a:gd name="T94" fmla="*/ 1687 w 3133"/>
                <a:gd name="T95" fmla="*/ 706 h 3130"/>
                <a:gd name="T96" fmla="*/ 1788 w 3133"/>
                <a:gd name="T97" fmla="*/ 485 h 3130"/>
                <a:gd name="T98" fmla="*/ 1327 w 3133"/>
                <a:gd name="T99" fmla="*/ 598 h 3130"/>
                <a:gd name="T100" fmla="*/ 1298 w 3133"/>
                <a:gd name="T101" fmla="*/ 594 h 3130"/>
                <a:gd name="T102" fmla="*/ 1303 w 3133"/>
                <a:gd name="T103" fmla="*/ 579 h 3130"/>
                <a:gd name="T104" fmla="*/ 1169 w 3133"/>
                <a:gd name="T105" fmla="*/ 586 h 3130"/>
                <a:gd name="T106" fmla="*/ 1679 w 3133"/>
                <a:gd name="T107" fmla="*/ 452 h 3130"/>
                <a:gd name="T108" fmla="*/ 1858 w 3133"/>
                <a:gd name="T109" fmla="*/ 563 h 3130"/>
                <a:gd name="T110" fmla="*/ 821 w 3133"/>
                <a:gd name="T111" fmla="*/ 1191 h 3130"/>
                <a:gd name="T112" fmla="*/ 381 w 3133"/>
                <a:gd name="T113" fmla="*/ 1505 h 3130"/>
                <a:gd name="T114" fmla="*/ 1006 w 3133"/>
                <a:gd name="T115" fmla="*/ 1463 h 3130"/>
                <a:gd name="T116" fmla="*/ 2458 w 3133"/>
                <a:gd name="T117" fmla="*/ 1010 h 3130"/>
                <a:gd name="T118" fmla="*/ 2774 w 3133"/>
                <a:gd name="T119" fmla="*/ 1091 h 3130"/>
                <a:gd name="T120" fmla="*/ 1511 w 3133"/>
                <a:gd name="T121" fmla="*/ 1886 h 3130"/>
                <a:gd name="T122" fmla="*/ 1369 w 3133"/>
                <a:gd name="T123" fmla="*/ 2024 h 3130"/>
                <a:gd name="T124" fmla="*/ 1506 w 3133"/>
                <a:gd name="T125" fmla="*/ 2030 h 3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33" h="3130">
                  <a:moveTo>
                    <a:pt x="1567" y="0"/>
                  </a:moveTo>
                  <a:lnTo>
                    <a:pt x="1567" y="0"/>
                  </a:lnTo>
                  <a:lnTo>
                    <a:pt x="1526" y="1"/>
                  </a:lnTo>
                  <a:lnTo>
                    <a:pt x="1486" y="2"/>
                  </a:lnTo>
                  <a:lnTo>
                    <a:pt x="1446" y="4"/>
                  </a:lnTo>
                  <a:lnTo>
                    <a:pt x="1407" y="8"/>
                  </a:lnTo>
                  <a:lnTo>
                    <a:pt x="1367" y="12"/>
                  </a:lnTo>
                  <a:lnTo>
                    <a:pt x="1328" y="18"/>
                  </a:lnTo>
                  <a:lnTo>
                    <a:pt x="1289" y="25"/>
                  </a:lnTo>
                  <a:lnTo>
                    <a:pt x="1251" y="32"/>
                  </a:lnTo>
                  <a:lnTo>
                    <a:pt x="1213" y="40"/>
                  </a:lnTo>
                  <a:lnTo>
                    <a:pt x="1175" y="49"/>
                  </a:lnTo>
                  <a:lnTo>
                    <a:pt x="1138" y="60"/>
                  </a:lnTo>
                  <a:lnTo>
                    <a:pt x="1101" y="70"/>
                  </a:lnTo>
                  <a:lnTo>
                    <a:pt x="1065" y="82"/>
                  </a:lnTo>
                  <a:lnTo>
                    <a:pt x="1029" y="95"/>
                  </a:lnTo>
                  <a:lnTo>
                    <a:pt x="992" y="109"/>
                  </a:lnTo>
                  <a:lnTo>
                    <a:pt x="957" y="123"/>
                  </a:lnTo>
                  <a:lnTo>
                    <a:pt x="922" y="138"/>
                  </a:lnTo>
                  <a:lnTo>
                    <a:pt x="887" y="154"/>
                  </a:lnTo>
                  <a:lnTo>
                    <a:pt x="853" y="172"/>
                  </a:lnTo>
                  <a:lnTo>
                    <a:pt x="820" y="189"/>
                  </a:lnTo>
                  <a:lnTo>
                    <a:pt x="787" y="208"/>
                  </a:lnTo>
                  <a:lnTo>
                    <a:pt x="754" y="226"/>
                  </a:lnTo>
                  <a:lnTo>
                    <a:pt x="722" y="247"/>
                  </a:lnTo>
                  <a:lnTo>
                    <a:pt x="692" y="268"/>
                  </a:lnTo>
                  <a:lnTo>
                    <a:pt x="661" y="289"/>
                  </a:lnTo>
                  <a:lnTo>
                    <a:pt x="630" y="311"/>
                  </a:lnTo>
                  <a:lnTo>
                    <a:pt x="600" y="335"/>
                  </a:lnTo>
                  <a:lnTo>
                    <a:pt x="571" y="358"/>
                  </a:lnTo>
                  <a:lnTo>
                    <a:pt x="542" y="382"/>
                  </a:lnTo>
                  <a:lnTo>
                    <a:pt x="513" y="407"/>
                  </a:lnTo>
                  <a:lnTo>
                    <a:pt x="486" y="432"/>
                  </a:lnTo>
                  <a:lnTo>
                    <a:pt x="460" y="459"/>
                  </a:lnTo>
                  <a:lnTo>
                    <a:pt x="433" y="486"/>
                  </a:lnTo>
                  <a:lnTo>
                    <a:pt x="407" y="514"/>
                  </a:lnTo>
                  <a:lnTo>
                    <a:pt x="382" y="542"/>
                  </a:lnTo>
                  <a:lnTo>
                    <a:pt x="358" y="570"/>
                  </a:lnTo>
                  <a:lnTo>
                    <a:pt x="335" y="599"/>
                  </a:lnTo>
                  <a:lnTo>
                    <a:pt x="311" y="629"/>
                  </a:lnTo>
                  <a:lnTo>
                    <a:pt x="290" y="660"/>
                  </a:lnTo>
                  <a:lnTo>
                    <a:pt x="268" y="691"/>
                  </a:lnTo>
                  <a:lnTo>
                    <a:pt x="247" y="722"/>
                  </a:lnTo>
                  <a:lnTo>
                    <a:pt x="227" y="754"/>
                  </a:lnTo>
                  <a:lnTo>
                    <a:pt x="208" y="787"/>
                  </a:lnTo>
                  <a:lnTo>
                    <a:pt x="190" y="820"/>
                  </a:lnTo>
                  <a:lnTo>
                    <a:pt x="172" y="854"/>
                  </a:lnTo>
                  <a:lnTo>
                    <a:pt x="155" y="887"/>
                  </a:lnTo>
                  <a:lnTo>
                    <a:pt x="138" y="921"/>
                  </a:lnTo>
                  <a:lnTo>
                    <a:pt x="124" y="956"/>
                  </a:lnTo>
                  <a:lnTo>
                    <a:pt x="109" y="991"/>
                  </a:lnTo>
                  <a:lnTo>
                    <a:pt x="95" y="1028"/>
                  </a:lnTo>
                  <a:lnTo>
                    <a:pt x="82" y="1064"/>
                  </a:lnTo>
                  <a:lnTo>
                    <a:pt x="70" y="1100"/>
                  </a:lnTo>
                  <a:lnTo>
                    <a:pt x="60" y="1137"/>
                  </a:lnTo>
                  <a:lnTo>
                    <a:pt x="49" y="1175"/>
                  </a:lnTo>
                  <a:lnTo>
                    <a:pt x="40" y="1212"/>
                  </a:lnTo>
                  <a:lnTo>
                    <a:pt x="32" y="1250"/>
                  </a:lnTo>
                  <a:lnTo>
                    <a:pt x="25" y="1288"/>
                  </a:lnTo>
                  <a:lnTo>
                    <a:pt x="19" y="1327"/>
                  </a:lnTo>
                  <a:lnTo>
                    <a:pt x="12" y="1366"/>
                  </a:lnTo>
                  <a:lnTo>
                    <a:pt x="8" y="1405"/>
                  </a:lnTo>
                  <a:lnTo>
                    <a:pt x="4" y="1445"/>
                  </a:lnTo>
                  <a:lnTo>
                    <a:pt x="2" y="1485"/>
                  </a:lnTo>
                  <a:lnTo>
                    <a:pt x="1" y="1525"/>
                  </a:lnTo>
                  <a:lnTo>
                    <a:pt x="0" y="1565"/>
                  </a:lnTo>
                  <a:lnTo>
                    <a:pt x="0" y="1565"/>
                  </a:lnTo>
                  <a:lnTo>
                    <a:pt x="1" y="1605"/>
                  </a:lnTo>
                  <a:lnTo>
                    <a:pt x="2" y="1645"/>
                  </a:lnTo>
                  <a:lnTo>
                    <a:pt x="4" y="1685"/>
                  </a:lnTo>
                  <a:lnTo>
                    <a:pt x="8" y="1725"/>
                  </a:lnTo>
                  <a:lnTo>
                    <a:pt x="12" y="1764"/>
                  </a:lnTo>
                  <a:lnTo>
                    <a:pt x="19" y="1803"/>
                  </a:lnTo>
                  <a:lnTo>
                    <a:pt x="25" y="1842"/>
                  </a:lnTo>
                  <a:lnTo>
                    <a:pt x="32" y="1880"/>
                  </a:lnTo>
                  <a:lnTo>
                    <a:pt x="40" y="1918"/>
                  </a:lnTo>
                  <a:lnTo>
                    <a:pt x="49" y="1955"/>
                  </a:lnTo>
                  <a:lnTo>
                    <a:pt x="60" y="1993"/>
                  </a:lnTo>
                  <a:lnTo>
                    <a:pt x="70" y="2029"/>
                  </a:lnTo>
                  <a:lnTo>
                    <a:pt x="82" y="2066"/>
                  </a:lnTo>
                  <a:lnTo>
                    <a:pt x="95" y="2102"/>
                  </a:lnTo>
                  <a:lnTo>
                    <a:pt x="109" y="2139"/>
                  </a:lnTo>
                  <a:lnTo>
                    <a:pt x="124" y="2174"/>
                  </a:lnTo>
                  <a:lnTo>
                    <a:pt x="138" y="2209"/>
                  </a:lnTo>
                  <a:lnTo>
                    <a:pt x="155" y="2243"/>
                  </a:lnTo>
                  <a:lnTo>
                    <a:pt x="172" y="2276"/>
                  </a:lnTo>
                  <a:lnTo>
                    <a:pt x="190" y="2310"/>
                  </a:lnTo>
                  <a:lnTo>
                    <a:pt x="208" y="2343"/>
                  </a:lnTo>
                  <a:lnTo>
                    <a:pt x="227" y="2375"/>
                  </a:lnTo>
                  <a:lnTo>
                    <a:pt x="247" y="2408"/>
                  </a:lnTo>
                  <a:lnTo>
                    <a:pt x="268" y="2439"/>
                  </a:lnTo>
                  <a:lnTo>
                    <a:pt x="290" y="2470"/>
                  </a:lnTo>
                  <a:lnTo>
                    <a:pt x="311" y="2501"/>
                  </a:lnTo>
                  <a:lnTo>
                    <a:pt x="335" y="2531"/>
                  </a:lnTo>
                  <a:lnTo>
                    <a:pt x="358" y="2560"/>
                  </a:lnTo>
                  <a:lnTo>
                    <a:pt x="382" y="2588"/>
                  </a:lnTo>
                  <a:lnTo>
                    <a:pt x="407" y="2616"/>
                  </a:lnTo>
                  <a:lnTo>
                    <a:pt x="433" y="2644"/>
                  </a:lnTo>
                  <a:lnTo>
                    <a:pt x="460" y="2671"/>
                  </a:lnTo>
                  <a:lnTo>
                    <a:pt x="486" y="2698"/>
                  </a:lnTo>
                  <a:lnTo>
                    <a:pt x="513" y="2723"/>
                  </a:lnTo>
                  <a:lnTo>
                    <a:pt x="542" y="2748"/>
                  </a:lnTo>
                  <a:lnTo>
                    <a:pt x="571" y="2772"/>
                  </a:lnTo>
                  <a:lnTo>
                    <a:pt x="600" y="2795"/>
                  </a:lnTo>
                  <a:lnTo>
                    <a:pt x="630" y="2819"/>
                  </a:lnTo>
                  <a:lnTo>
                    <a:pt x="661" y="2841"/>
                  </a:lnTo>
                  <a:lnTo>
                    <a:pt x="692" y="2862"/>
                  </a:lnTo>
                  <a:lnTo>
                    <a:pt x="722" y="2883"/>
                  </a:lnTo>
                  <a:lnTo>
                    <a:pt x="754" y="2904"/>
                  </a:lnTo>
                  <a:lnTo>
                    <a:pt x="787" y="2922"/>
                  </a:lnTo>
                  <a:lnTo>
                    <a:pt x="820" y="2941"/>
                  </a:lnTo>
                  <a:lnTo>
                    <a:pt x="853" y="2958"/>
                  </a:lnTo>
                  <a:lnTo>
                    <a:pt x="887" y="2976"/>
                  </a:lnTo>
                  <a:lnTo>
                    <a:pt x="922" y="2991"/>
                  </a:lnTo>
                  <a:lnTo>
                    <a:pt x="957" y="3007"/>
                  </a:lnTo>
                  <a:lnTo>
                    <a:pt x="992" y="3021"/>
                  </a:lnTo>
                  <a:lnTo>
                    <a:pt x="1029" y="3035"/>
                  </a:lnTo>
                  <a:lnTo>
                    <a:pt x="1065" y="3048"/>
                  </a:lnTo>
                  <a:lnTo>
                    <a:pt x="1101" y="3059"/>
                  </a:lnTo>
                  <a:lnTo>
                    <a:pt x="1138" y="3070"/>
                  </a:lnTo>
                  <a:lnTo>
                    <a:pt x="1175" y="3081"/>
                  </a:lnTo>
                  <a:lnTo>
                    <a:pt x="1213" y="3090"/>
                  </a:lnTo>
                  <a:lnTo>
                    <a:pt x="1251" y="3098"/>
                  </a:lnTo>
                  <a:lnTo>
                    <a:pt x="1289" y="3105"/>
                  </a:lnTo>
                  <a:lnTo>
                    <a:pt x="1328" y="3112"/>
                  </a:lnTo>
                  <a:lnTo>
                    <a:pt x="1367" y="3118"/>
                  </a:lnTo>
                  <a:lnTo>
                    <a:pt x="1407" y="3122"/>
                  </a:lnTo>
                  <a:lnTo>
                    <a:pt x="1446" y="3125"/>
                  </a:lnTo>
                  <a:lnTo>
                    <a:pt x="1486" y="3128"/>
                  </a:lnTo>
                  <a:lnTo>
                    <a:pt x="1526" y="3129"/>
                  </a:lnTo>
                  <a:lnTo>
                    <a:pt x="1567" y="3130"/>
                  </a:lnTo>
                  <a:lnTo>
                    <a:pt x="1567" y="3130"/>
                  </a:lnTo>
                  <a:lnTo>
                    <a:pt x="1607" y="3129"/>
                  </a:lnTo>
                  <a:lnTo>
                    <a:pt x="1647" y="3128"/>
                  </a:lnTo>
                  <a:lnTo>
                    <a:pt x="1687" y="3125"/>
                  </a:lnTo>
                  <a:lnTo>
                    <a:pt x="1726" y="3122"/>
                  </a:lnTo>
                  <a:lnTo>
                    <a:pt x="1765" y="3118"/>
                  </a:lnTo>
                  <a:lnTo>
                    <a:pt x="1805" y="3112"/>
                  </a:lnTo>
                  <a:lnTo>
                    <a:pt x="1844" y="3105"/>
                  </a:lnTo>
                  <a:lnTo>
                    <a:pt x="1882" y="3098"/>
                  </a:lnTo>
                  <a:lnTo>
                    <a:pt x="1920" y="3090"/>
                  </a:lnTo>
                  <a:lnTo>
                    <a:pt x="1957" y="3081"/>
                  </a:lnTo>
                  <a:lnTo>
                    <a:pt x="1994" y="3070"/>
                  </a:lnTo>
                  <a:lnTo>
                    <a:pt x="2031" y="3059"/>
                  </a:lnTo>
                  <a:lnTo>
                    <a:pt x="2068" y="3048"/>
                  </a:lnTo>
                  <a:lnTo>
                    <a:pt x="2104" y="3035"/>
                  </a:lnTo>
                  <a:lnTo>
                    <a:pt x="2141" y="3021"/>
                  </a:lnTo>
                  <a:lnTo>
                    <a:pt x="2176" y="3007"/>
                  </a:lnTo>
                  <a:lnTo>
                    <a:pt x="2211" y="2991"/>
                  </a:lnTo>
                  <a:lnTo>
                    <a:pt x="2245" y="2976"/>
                  </a:lnTo>
                  <a:lnTo>
                    <a:pt x="2279" y="2958"/>
                  </a:lnTo>
                  <a:lnTo>
                    <a:pt x="2313" y="2941"/>
                  </a:lnTo>
                  <a:lnTo>
                    <a:pt x="2346" y="2922"/>
                  </a:lnTo>
                  <a:lnTo>
                    <a:pt x="2378" y="2904"/>
                  </a:lnTo>
                  <a:lnTo>
                    <a:pt x="2410" y="2883"/>
                  </a:lnTo>
                  <a:lnTo>
                    <a:pt x="2441" y="2862"/>
                  </a:lnTo>
                  <a:lnTo>
                    <a:pt x="2472" y="2841"/>
                  </a:lnTo>
                  <a:lnTo>
                    <a:pt x="2503" y="2819"/>
                  </a:lnTo>
                  <a:lnTo>
                    <a:pt x="2533" y="2795"/>
                  </a:lnTo>
                  <a:lnTo>
                    <a:pt x="2562" y="2772"/>
                  </a:lnTo>
                  <a:lnTo>
                    <a:pt x="2591" y="2748"/>
                  </a:lnTo>
                  <a:lnTo>
                    <a:pt x="2619" y="2723"/>
                  </a:lnTo>
                  <a:lnTo>
                    <a:pt x="2647" y="2698"/>
                  </a:lnTo>
                  <a:lnTo>
                    <a:pt x="2673" y="2671"/>
                  </a:lnTo>
                  <a:lnTo>
                    <a:pt x="2700" y="2644"/>
                  </a:lnTo>
                  <a:lnTo>
                    <a:pt x="2725" y="2616"/>
                  </a:lnTo>
                  <a:lnTo>
                    <a:pt x="2751" y="2588"/>
                  </a:lnTo>
                  <a:lnTo>
                    <a:pt x="2774" y="2560"/>
                  </a:lnTo>
                  <a:lnTo>
                    <a:pt x="2798" y="2531"/>
                  </a:lnTo>
                  <a:lnTo>
                    <a:pt x="2821" y="2501"/>
                  </a:lnTo>
                  <a:lnTo>
                    <a:pt x="2843" y="2470"/>
                  </a:lnTo>
                  <a:lnTo>
                    <a:pt x="2865" y="2439"/>
                  </a:lnTo>
                  <a:lnTo>
                    <a:pt x="2886" y="2408"/>
                  </a:lnTo>
                  <a:lnTo>
                    <a:pt x="2905" y="2375"/>
                  </a:lnTo>
                  <a:lnTo>
                    <a:pt x="2925" y="2343"/>
                  </a:lnTo>
                  <a:lnTo>
                    <a:pt x="2943" y="2310"/>
                  </a:lnTo>
                  <a:lnTo>
                    <a:pt x="2961" y="2276"/>
                  </a:lnTo>
                  <a:lnTo>
                    <a:pt x="2978" y="2243"/>
                  </a:lnTo>
                  <a:lnTo>
                    <a:pt x="2994" y="2209"/>
                  </a:lnTo>
                  <a:lnTo>
                    <a:pt x="3009" y="2174"/>
                  </a:lnTo>
                  <a:lnTo>
                    <a:pt x="3024" y="2139"/>
                  </a:lnTo>
                  <a:lnTo>
                    <a:pt x="3037" y="2102"/>
                  </a:lnTo>
                  <a:lnTo>
                    <a:pt x="3051" y="2066"/>
                  </a:lnTo>
                  <a:lnTo>
                    <a:pt x="3062" y="2029"/>
                  </a:lnTo>
                  <a:lnTo>
                    <a:pt x="3073" y="1993"/>
                  </a:lnTo>
                  <a:lnTo>
                    <a:pt x="3084" y="1955"/>
                  </a:lnTo>
                  <a:lnTo>
                    <a:pt x="3093" y="1918"/>
                  </a:lnTo>
                  <a:lnTo>
                    <a:pt x="3101" y="1880"/>
                  </a:lnTo>
                  <a:lnTo>
                    <a:pt x="3108" y="1842"/>
                  </a:lnTo>
                  <a:lnTo>
                    <a:pt x="3114" y="1803"/>
                  </a:lnTo>
                  <a:lnTo>
                    <a:pt x="3121" y="1764"/>
                  </a:lnTo>
                  <a:lnTo>
                    <a:pt x="3125" y="1725"/>
                  </a:lnTo>
                  <a:lnTo>
                    <a:pt x="3128" y="1685"/>
                  </a:lnTo>
                  <a:lnTo>
                    <a:pt x="3131" y="1645"/>
                  </a:lnTo>
                  <a:lnTo>
                    <a:pt x="3132" y="1605"/>
                  </a:lnTo>
                  <a:lnTo>
                    <a:pt x="3133" y="1565"/>
                  </a:lnTo>
                  <a:lnTo>
                    <a:pt x="3133" y="1565"/>
                  </a:lnTo>
                  <a:lnTo>
                    <a:pt x="3132" y="1525"/>
                  </a:lnTo>
                  <a:lnTo>
                    <a:pt x="3131" y="1485"/>
                  </a:lnTo>
                  <a:lnTo>
                    <a:pt x="3128" y="1445"/>
                  </a:lnTo>
                  <a:lnTo>
                    <a:pt x="3125" y="1405"/>
                  </a:lnTo>
                  <a:lnTo>
                    <a:pt x="3121" y="1366"/>
                  </a:lnTo>
                  <a:lnTo>
                    <a:pt x="3114" y="1327"/>
                  </a:lnTo>
                  <a:lnTo>
                    <a:pt x="3108" y="1288"/>
                  </a:lnTo>
                  <a:lnTo>
                    <a:pt x="3101" y="1250"/>
                  </a:lnTo>
                  <a:lnTo>
                    <a:pt x="3093" y="1212"/>
                  </a:lnTo>
                  <a:lnTo>
                    <a:pt x="3084" y="1175"/>
                  </a:lnTo>
                  <a:lnTo>
                    <a:pt x="3073" y="1137"/>
                  </a:lnTo>
                  <a:lnTo>
                    <a:pt x="3062" y="1100"/>
                  </a:lnTo>
                  <a:lnTo>
                    <a:pt x="3051" y="1064"/>
                  </a:lnTo>
                  <a:lnTo>
                    <a:pt x="3037" y="1028"/>
                  </a:lnTo>
                  <a:lnTo>
                    <a:pt x="3024" y="991"/>
                  </a:lnTo>
                  <a:lnTo>
                    <a:pt x="3009" y="956"/>
                  </a:lnTo>
                  <a:lnTo>
                    <a:pt x="2994" y="921"/>
                  </a:lnTo>
                  <a:lnTo>
                    <a:pt x="2978" y="887"/>
                  </a:lnTo>
                  <a:lnTo>
                    <a:pt x="2961" y="854"/>
                  </a:lnTo>
                  <a:lnTo>
                    <a:pt x="2943" y="820"/>
                  </a:lnTo>
                  <a:lnTo>
                    <a:pt x="2925" y="787"/>
                  </a:lnTo>
                  <a:lnTo>
                    <a:pt x="2905" y="754"/>
                  </a:lnTo>
                  <a:lnTo>
                    <a:pt x="2886" y="722"/>
                  </a:lnTo>
                  <a:lnTo>
                    <a:pt x="2865" y="691"/>
                  </a:lnTo>
                  <a:lnTo>
                    <a:pt x="2843" y="660"/>
                  </a:lnTo>
                  <a:lnTo>
                    <a:pt x="2821" y="629"/>
                  </a:lnTo>
                  <a:lnTo>
                    <a:pt x="2798" y="599"/>
                  </a:lnTo>
                  <a:lnTo>
                    <a:pt x="2774" y="570"/>
                  </a:lnTo>
                  <a:lnTo>
                    <a:pt x="2751" y="542"/>
                  </a:lnTo>
                  <a:lnTo>
                    <a:pt x="2725" y="514"/>
                  </a:lnTo>
                  <a:lnTo>
                    <a:pt x="2700" y="486"/>
                  </a:lnTo>
                  <a:lnTo>
                    <a:pt x="2673" y="459"/>
                  </a:lnTo>
                  <a:lnTo>
                    <a:pt x="2647" y="432"/>
                  </a:lnTo>
                  <a:lnTo>
                    <a:pt x="2619" y="407"/>
                  </a:lnTo>
                  <a:lnTo>
                    <a:pt x="2591" y="382"/>
                  </a:lnTo>
                  <a:lnTo>
                    <a:pt x="2562" y="358"/>
                  </a:lnTo>
                  <a:lnTo>
                    <a:pt x="2533" y="335"/>
                  </a:lnTo>
                  <a:lnTo>
                    <a:pt x="2503" y="311"/>
                  </a:lnTo>
                  <a:lnTo>
                    <a:pt x="2472" y="289"/>
                  </a:lnTo>
                  <a:lnTo>
                    <a:pt x="2441" y="268"/>
                  </a:lnTo>
                  <a:lnTo>
                    <a:pt x="2410" y="247"/>
                  </a:lnTo>
                  <a:lnTo>
                    <a:pt x="2378" y="226"/>
                  </a:lnTo>
                  <a:lnTo>
                    <a:pt x="2346" y="208"/>
                  </a:lnTo>
                  <a:lnTo>
                    <a:pt x="2313" y="189"/>
                  </a:lnTo>
                  <a:lnTo>
                    <a:pt x="2279" y="172"/>
                  </a:lnTo>
                  <a:lnTo>
                    <a:pt x="2245" y="154"/>
                  </a:lnTo>
                  <a:lnTo>
                    <a:pt x="2211" y="138"/>
                  </a:lnTo>
                  <a:lnTo>
                    <a:pt x="2176" y="123"/>
                  </a:lnTo>
                  <a:lnTo>
                    <a:pt x="2141" y="109"/>
                  </a:lnTo>
                  <a:lnTo>
                    <a:pt x="2104" y="95"/>
                  </a:lnTo>
                  <a:lnTo>
                    <a:pt x="2068" y="82"/>
                  </a:lnTo>
                  <a:lnTo>
                    <a:pt x="2031" y="70"/>
                  </a:lnTo>
                  <a:lnTo>
                    <a:pt x="1994" y="60"/>
                  </a:lnTo>
                  <a:lnTo>
                    <a:pt x="1957" y="49"/>
                  </a:lnTo>
                  <a:lnTo>
                    <a:pt x="1920" y="40"/>
                  </a:lnTo>
                  <a:lnTo>
                    <a:pt x="1882" y="32"/>
                  </a:lnTo>
                  <a:lnTo>
                    <a:pt x="1844" y="25"/>
                  </a:lnTo>
                  <a:lnTo>
                    <a:pt x="1805" y="18"/>
                  </a:lnTo>
                  <a:lnTo>
                    <a:pt x="1765" y="12"/>
                  </a:lnTo>
                  <a:lnTo>
                    <a:pt x="1726" y="8"/>
                  </a:lnTo>
                  <a:lnTo>
                    <a:pt x="1687" y="4"/>
                  </a:lnTo>
                  <a:lnTo>
                    <a:pt x="1647" y="2"/>
                  </a:lnTo>
                  <a:lnTo>
                    <a:pt x="1607" y="1"/>
                  </a:lnTo>
                  <a:lnTo>
                    <a:pt x="1567" y="0"/>
                  </a:lnTo>
                  <a:lnTo>
                    <a:pt x="1567" y="0"/>
                  </a:lnTo>
                  <a:close/>
                  <a:moveTo>
                    <a:pt x="1567" y="2958"/>
                  </a:moveTo>
                  <a:lnTo>
                    <a:pt x="1567" y="2958"/>
                  </a:lnTo>
                  <a:lnTo>
                    <a:pt x="1530" y="2957"/>
                  </a:lnTo>
                  <a:lnTo>
                    <a:pt x="1494" y="2956"/>
                  </a:lnTo>
                  <a:lnTo>
                    <a:pt x="1459" y="2954"/>
                  </a:lnTo>
                  <a:lnTo>
                    <a:pt x="1424" y="2951"/>
                  </a:lnTo>
                  <a:lnTo>
                    <a:pt x="1389" y="2947"/>
                  </a:lnTo>
                  <a:lnTo>
                    <a:pt x="1354" y="2942"/>
                  </a:lnTo>
                  <a:lnTo>
                    <a:pt x="1320" y="2936"/>
                  </a:lnTo>
                  <a:lnTo>
                    <a:pt x="1286" y="2929"/>
                  </a:lnTo>
                  <a:lnTo>
                    <a:pt x="1252" y="2922"/>
                  </a:lnTo>
                  <a:lnTo>
                    <a:pt x="1218" y="2914"/>
                  </a:lnTo>
                  <a:lnTo>
                    <a:pt x="1185" y="2905"/>
                  </a:lnTo>
                  <a:lnTo>
                    <a:pt x="1152" y="2895"/>
                  </a:lnTo>
                  <a:lnTo>
                    <a:pt x="1119" y="2884"/>
                  </a:lnTo>
                  <a:lnTo>
                    <a:pt x="1087" y="2873"/>
                  </a:lnTo>
                  <a:lnTo>
                    <a:pt x="1055" y="2861"/>
                  </a:lnTo>
                  <a:lnTo>
                    <a:pt x="1024" y="2848"/>
                  </a:lnTo>
                  <a:lnTo>
                    <a:pt x="993" y="2835"/>
                  </a:lnTo>
                  <a:lnTo>
                    <a:pt x="963" y="2820"/>
                  </a:lnTo>
                  <a:lnTo>
                    <a:pt x="933" y="2805"/>
                  </a:lnTo>
                  <a:lnTo>
                    <a:pt x="903" y="2789"/>
                  </a:lnTo>
                  <a:lnTo>
                    <a:pt x="873" y="2773"/>
                  </a:lnTo>
                  <a:lnTo>
                    <a:pt x="844" y="2756"/>
                  </a:lnTo>
                  <a:lnTo>
                    <a:pt x="815" y="2738"/>
                  </a:lnTo>
                  <a:lnTo>
                    <a:pt x="787" y="2719"/>
                  </a:lnTo>
                  <a:lnTo>
                    <a:pt x="760" y="2701"/>
                  </a:lnTo>
                  <a:lnTo>
                    <a:pt x="733" y="2681"/>
                  </a:lnTo>
                  <a:lnTo>
                    <a:pt x="706" y="2661"/>
                  </a:lnTo>
                  <a:lnTo>
                    <a:pt x="680" y="2639"/>
                  </a:lnTo>
                  <a:lnTo>
                    <a:pt x="654" y="2617"/>
                  </a:lnTo>
                  <a:lnTo>
                    <a:pt x="630" y="2596"/>
                  </a:lnTo>
                  <a:lnTo>
                    <a:pt x="605" y="2573"/>
                  </a:lnTo>
                  <a:lnTo>
                    <a:pt x="581" y="2549"/>
                  </a:lnTo>
                  <a:lnTo>
                    <a:pt x="558" y="2526"/>
                  </a:lnTo>
                  <a:lnTo>
                    <a:pt x="535" y="2501"/>
                  </a:lnTo>
                  <a:lnTo>
                    <a:pt x="512" y="2476"/>
                  </a:lnTo>
                  <a:lnTo>
                    <a:pt x="491" y="2451"/>
                  </a:lnTo>
                  <a:lnTo>
                    <a:pt x="470" y="2425"/>
                  </a:lnTo>
                  <a:lnTo>
                    <a:pt x="449" y="2398"/>
                  </a:lnTo>
                  <a:lnTo>
                    <a:pt x="430" y="2370"/>
                  </a:lnTo>
                  <a:lnTo>
                    <a:pt x="411" y="2343"/>
                  </a:lnTo>
                  <a:lnTo>
                    <a:pt x="393" y="2316"/>
                  </a:lnTo>
                  <a:lnTo>
                    <a:pt x="374" y="2287"/>
                  </a:lnTo>
                  <a:lnTo>
                    <a:pt x="358" y="2258"/>
                  </a:lnTo>
                  <a:lnTo>
                    <a:pt x="341" y="2228"/>
                  </a:lnTo>
                  <a:lnTo>
                    <a:pt x="325" y="2198"/>
                  </a:lnTo>
                  <a:lnTo>
                    <a:pt x="310" y="2168"/>
                  </a:lnTo>
                  <a:lnTo>
                    <a:pt x="296" y="2137"/>
                  </a:lnTo>
                  <a:lnTo>
                    <a:pt x="282" y="2107"/>
                  </a:lnTo>
                  <a:lnTo>
                    <a:pt x="269" y="2075"/>
                  </a:lnTo>
                  <a:lnTo>
                    <a:pt x="257" y="2044"/>
                  </a:lnTo>
                  <a:lnTo>
                    <a:pt x="245" y="2011"/>
                  </a:lnTo>
                  <a:lnTo>
                    <a:pt x="235" y="1979"/>
                  </a:lnTo>
                  <a:lnTo>
                    <a:pt x="226" y="1946"/>
                  </a:lnTo>
                  <a:lnTo>
                    <a:pt x="216" y="1913"/>
                  </a:lnTo>
                  <a:lnTo>
                    <a:pt x="208" y="1879"/>
                  </a:lnTo>
                  <a:lnTo>
                    <a:pt x="201" y="1845"/>
                  </a:lnTo>
                  <a:lnTo>
                    <a:pt x="194" y="1811"/>
                  </a:lnTo>
                  <a:lnTo>
                    <a:pt x="189" y="1777"/>
                  </a:lnTo>
                  <a:lnTo>
                    <a:pt x="183" y="1742"/>
                  </a:lnTo>
                  <a:lnTo>
                    <a:pt x="179" y="1707"/>
                  </a:lnTo>
                  <a:lnTo>
                    <a:pt x="176" y="1672"/>
                  </a:lnTo>
                  <a:lnTo>
                    <a:pt x="174" y="1636"/>
                  </a:lnTo>
                  <a:lnTo>
                    <a:pt x="173" y="1601"/>
                  </a:lnTo>
                  <a:lnTo>
                    <a:pt x="172" y="1565"/>
                  </a:lnTo>
                  <a:lnTo>
                    <a:pt x="172" y="1565"/>
                  </a:lnTo>
                  <a:lnTo>
                    <a:pt x="173" y="1529"/>
                  </a:lnTo>
                  <a:lnTo>
                    <a:pt x="174" y="1493"/>
                  </a:lnTo>
                  <a:lnTo>
                    <a:pt x="176" y="1458"/>
                  </a:lnTo>
                  <a:lnTo>
                    <a:pt x="179" y="1423"/>
                  </a:lnTo>
                  <a:lnTo>
                    <a:pt x="183" y="1388"/>
                  </a:lnTo>
                  <a:lnTo>
                    <a:pt x="189" y="1353"/>
                  </a:lnTo>
                  <a:lnTo>
                    <a:pt x="194" y="1319"/>
                  </a:lnTo>
                  <a:lnTo>
                    <a:pt x="201" y="1285"/>
                  </a:lnTo>
                  <a:lnTo>
                    <a:pt x="208" y="1251"/>
                  </a:lnTo>
                  <a:lnTo>
                    <a:pt x="216" y="1217"/>
                  </a:lnTo>
                  <a:lnTo>
                    <a:pt x="226" y="1184"/>
                  </a:lnTo>
                  <a:lnTo>
                    <a:pt x="235" y="1151"/>
                  </a:lnTo>
                  <a:lnTo>
                    <a:pt x="245" y="1119"/>
                  </a:lnTo>
                  <a:lnTo>
                    <a:pt x="257" y="1086"/>
                  </a:lnTo>
                  <a:lnTo>
                    <a:pt x="269" y="1054"/>
                  </a:lnTo>
                  <a:lnTo>
                    <a:pt x="282" y="1023"/>
                  </a:lnTo>
                  <a:lnTo>
                    <a:pt x="296" y="993"/>
                  </a:lnTo>
                  <a:lnTo>
                    <a:pt x="310" y="962"/>
                  </a:lnTo>
                  <a:lnTo>
                    <a:pt x="325" y="932"/>
                  </a:lnTo>
                  <a:lnTo>
                    <a:pt x="341" y="902"/>
                  </a:lnTo>
                  <a:lnTo>
                    <a:pt x="358" y="872"/>
                  </a:lnTo>
                  <a:lnTo>
                    <a:pt x="374" y="843"/>
                  </a:lnTo>
                  <a:lnTo>
                    <a:pt x="393" y="814"/>
                  </a:lnTo>
                  <a:lnTo>
                    <a:pt x="411" y="787"/>
                  </a:lnTo>
                  <a:lnTo>
                    <a:pt x="430" y="759"/>
                  </a:lnTo>
                  <a:lnTo>
                    <a:pt x="449" y="732"/>
                  </a:lnTo>
                  <a:lnTo>
                    <a:pt x="470" y="705"/>
                  </a:lnTo>
                  <a:lnTo>
                    <a:pt x="491" y="679"/>
                  </a:lnTo>
                  <a:lnTo>
                    <a:pt x="512" y="654"/>
                  </a:lnTo>
                  <a:lnTo>
                    <a:pt x="535" y="629"/>
                  </a:lnTo>
                  <a:lnTo>
                    <a:pt x="558" y="604"/>
                  </a:lnTo>
                  <a:lnTo>
                    <a:pt x="581" y="581"/>
                  </a:lnTo>
                  <a:lnTo>
                    <a:pt x="605" y="557"/>
                  </a:lnTo>
                  <a:lnTo>
                    <a:pt x="630" y="534"/>
                  </a:lnTo>
                  <a:lnTo>
                    <a:pt x="654" y="512"/>
                  </a:lnTo>
                  <a:lnTo>
                    <a:pt x="680" y="491"/>
                  </a:lnTo>
                  <a:lnTo>
                    <a:pt x="706" y="469"/>
                  </a:lnTo>
                  <a:lnTo>
                    <a:pt x="733" y="449"/>
                  </a:lnTo>
                  <a:lnTo>
                    <a:pt x="760" y="429"/>
                  </a:lnTo>
                  <a:lnTo>
                    <a:pt x="787" y="411"/>
                  </a:lnTo>
                  <a:lnTo>
                    <a:pt x="815" y="392"/>
                  </a:lnTo>
                  <a:lnTo>
                    <a:pt x="844" y="374"/>
                  </a:lnTo>
                  <a:lnTo>
                    <a:pt x="873" y="357"/>
                  </a:lnTo>
                  <a:lnTo>
                    <a:pt x="903" y="341"/>
                  </a:lnTo>
                  <a:lnTo>
                    <a:pt x="933" y="324"/>
                  </a:lnTo>
                  <a:lnTo>
                    <a:pt x="963" y="310"/>
                  </a:lnTo>
                  <a:lnTo>
                    <a:pt x="993" y="295"/>
                  </a:lnTo>
                  <a:lnTo>
                    <a:pt x="1024" y="282"/>
                  </a:lnTo>
                  <a:lnTo>
                    <a:pt x="1055" y="269"/>
                  </a:lnTo>
                  <a:lnTo>
                    <a:pt x="1087" y="256"/>
                  </a:lnTo>
                  <a:lnTo>
                    <a:pt x="1119" y="245"/>
                  </a:lnTo>
                  <a:lnTo>
                    <a:pt x="1152" y="235"/>
                  </a:lnTo>
                  <a:lnTo>
                    <a:pt x="1185" y="225"/>
                  </a:lnTo>
                  <a:lnTo>
                    <a:pt x="1218" y="216"/>
                  </a:lnTo>
                  <a:lnTo>
                    <a:pt x="1252" y="208"/>
                  </a:lnTo>
                  <a:lnTo>
                    <a:pt x="1286" y="201"/>
                  </a:lnTo>
                  <a:lnTo>
                    <a:pt x="1320" y="194"/>
                  </a:lnTo>
                  <a:lnTo>
                    <a:pt x="1354" y="188"/>
                  </a:lnTo>
                  <a:lnTo>
                    <a:pt x="1389" y="183"/>
                  </a:lnTo>
                  <a:lnTo>
                    <a:pt x="1424" y="179"/>
                  </a:lnTo>
                  <a:lnTo>
                    <a:pt x="1459" y="176"/>
                  </a:lnTo>
                  <a:lnTo>
                    <a:pt x="1494" y="174"/>
                  </a:lnTo>
                  <a:lnTo>
                    <a:pt x="1530" y="173"/>
                  </a:lnTo>
                  <a:lnTo>
                    <a:pt x="1567" y="172"/>
                  </a:lnTo>
                  <a:lnTo>
                    <a:pt x="1567" y="172"/>
                  </a:lnTo>
                  <a:lnTo>
                    <a:pt x="1603" y="173"/>
                  </a:lnTo>
                  <a:lnTo>
                    <a:pt x="1638" y="174"/>
                  </a:lnTo>
                  <a:lnTo>
                    <a:pt x="1674" y="176"/>
                  </a:lnTo>
                  <a:lnTo>
                    <a:pt x="1709" y="179"/>
                  </a:lnTo>
                  <a:lnTo>
                    <a:pt x="1744" y="183"/>
                  </a:lnTo>
                  <a:lnTo>
                    <a:pt x="1779" y="188"/>
                  </a:lnTo>
                  <a:lnTo>
                    <a:pt x="1813" y="194"/>
                  </a:lnTo>
                  <a:lnTo>
                    <a:pt x="1847" y="201"/>
                  </a:lnTo>
                  <a:lnTo>
                    <a:pt x="1881" y="208"/>
                  </a:lnTo>
                  <a:lnTo>
                    <a:pt x="1914" y="216"/>
                  </a:lnTo>
                  <a:lnTo>
                    <a:pt x="1948" y="225"/>
                  </a:lnTo>
                  <a:lnTo>
                    <a:pt x="1981" y="235"/>
                  </a:lnTo>
                  <a:lnTo>
                    <a:pt x="2013" y="245"/>
                  </a:lnTo>
                  <a:lnTo>
                    <a:pt x="2045" y="256"/>
                  </a:lnTo>
                  <a:lnTo>
                    <a:pt x="2077" y="269"/>
                  </a:lnTo>
                  <a:lnTo>
                    <a:pt x="2109" y="282"/>
                  </a:lnTo>
                  <a:lnTo>
                    <a:pt x="2140" y="295"/>
                  </a:lnTo>
                  <a:lnTo>
                    <a:pt x="2170" y="310"/>
                  </a:lnTo>
                  <a:lnTo>
                    <a:pt x="2200" y="324"/>
                  </a:lnTo>
                  <a:lnTo>
                    <a:pt x="2230" y="341"/>
                  </a:lnTo>
                  <a:lnTo>
                    <a:pt x="2260" y="357"/>
                  </a:lnTo>
                  <a:lnTo>
                    <a:pt x="2289" y="374"/>
                  </a:lnTo>
                  <a:lnTo>
                    <a:pt x="2317" y="392"/>
                  </a:lnTo>
                  <a:lnTo>
                    <a:pt x="2346" y="411"/>
                  </a:lnTo>
                  <a:lnTo>
                    <a:pt x="2372" y="429"/>
                  </a:lnTo>
                  <a:lnTo>
                    <a:pt x="2400" y="449"/>
                  </a:lnTo>
                  <a:lnTo>
                    <a:pt x="2427" y="469"/>
                  </a:lnTo>
                  <a:lnTo>
                    <a:pt x="2453" y="491"/>
                  </a:lnTo>
                  <a:lnTo>
                    <a:pt x="2479" y="512"/>
                  </a:lnTo>
                  <a:lnTo>
                    <a:pt x="2503" y="534"/>
                  </a:lnTo>
                  <a:lnTo>
                    <a:pt x="2528" y="557"/>
                  </a:lnTo>
                  <a:lnTo>
                    <a:pt x="2552" y="581"/>
                  </a:lnTo>
                  <a:lnTo>
                    <a:pt x="2575" y="604"/>
                  </a:lnTo>
                  <a:lnTo>
                    <a:pt x="2598" y="629"/>
                  </a:lnTo>
                  <a:lnTo>
                    <a:pt x="2620" y="654"/>
                  </a:lnTo>
                  <a:lnTo>
                    <a:pt x="2641" y="679"/>
                  </a:lnTo>
                  <a:lnTo>
                    <a:pt x="2663" y="705"/>
                  </a:lnTo>
                  <a:lnTo>
                    <a:pt x="2684" y="732"/>
                  </a:lnTo>
                  <a:lnTo>
                    <a:pt x="2703" y="759"/>
                  </a:lnTo>
                  <a:lnTo>
                    <a:pt x="2722" y="787"/>
                  </a:lnTo>
                  <a:lnTo>
                    <a:pt x="2740" y="814"/>
                  </a:lnTo>
                  <a:lnTo>
                    <a:pt x="2758" y="843"/>
                  </a:lnTo>
                  <a:lnTo>
                    <a:pt x="2775" y="872"/>
                  </a:lnTo>
                  <a:lnTo>
                    <a:pt x="2792" y="902"/>
                  </a:lnTo>
                  <a:lnTo>
                    <a:pt x="2807" y="932"/>
                  </a:lnTo>
                  <a:lnTo>
                    <a:pt x="2823" y="962"/>
                  </a:lnTo>
                  <a:lnTo>
                    <a:pt x="2837" y="993"/>
                  </a:lnTo>
                  <a:lnTo>
                    <a:pt x="2851" y="1023"/>
                  </a:lnTo>
                  <a:lnTo>
                    <a:pt x="2864" y="1054"/>
                  </a:lnTo>
                  <a:lnTo>
                    <a:pt x="2875" y="1086"/>
                  </a:lnTo>
                  <a:lnTo>
                    <a:pt x="2887" y="1119"/>
                  </a:lnTo>
                  <a:lnTo>
                    <a:pt x="2898" y="1151"/>
                  </a:lnTo>
                  <a:lnTo>
                    <a:pt x="2907" y="1184"/>
                  </a:lnTo>
                  <a:lnTo>
                    <a:pt x="2917" y="1217"/>
                  </a:lnTo>
                  <a:lnTo>
                    <a:pt x="2925" y="1251"/>
                  </a:lnTo>
                  <a:lnTo>
                    <a:pt x="2932" y="1285"/>
                  </a:lnTo>
                  <a:lnTo>
                    <a:pt x="2938" y="1319"/>
                  </a:lnTo>
                  <a:lnTo>
                    <a:pt x="2944" y="1353"/>
                  </a:lnTo>
                  <a:lnTo>
                    <a:pt x="2950" y="1388"/>
                  </a:lnTo>
                  <a:lnTo>
                    <a:pt x="2954" y="1423"/>
                  </a:lnTo>
                  <a:lnTo>
                    <a:pt x="2957" y="1458"/>
                  </a:lnTo>
                  <a:lnTo>
                    <a:pt x="2959" y="1493"/>
                  </a:lnTo>
                  <a:lnTo>
                    <a:pt x="2960" y="1529"/>
                  </a:lnTo>
                  <a:lnTo>
                    <a:pt x="2961" y="1565"/>
                  </a:lnTo>
                  <a:lnTo>
                    <a:pt x="2961" y="1565"/>
                  </a:lnTo>
                  <a:lnTo>
                    <a:pt x="2960" y="1601"/>
                  </a:lnTo>
                  <a:lnTo>
                    <a:pt x="2959" y="1636"/>
                  </a:lnTo>
                  <a:lnTo>
                    <a:pt x="2957" y="1672"/>
                  </a:lnTo>
                  <a:lnTo>
                    <a:pt x="2954" y="1707"/>
                  </a:lnTo>
                  <a:lnTo>
                    <a:pt x="2950" y="1742"/>
                  </a:lnTo>
                  <a:lnTo>
                    <a:pt x="2944" y="1777"/>
                  </a:lnTo>
                  <a:lnTo>
                    <a:pt x="2938" y="1811"/>
                  </a:lnTo>
                  <a:lnTo>
                    <a:pt x="2932" y="1845"/>
                  </a:lnTo>
                  <a:lnTo>
                    <a:pt x="2925" y="1879"/>
                  </a:lnTo>
                  <a:lnTo>
                    <a:pt x="2917" y="1913"/>
                  </a:lnTo>
                  <a:lnTo>
                    <a:pt x="2907" y="1946"/>
                  </a:lnTo>
                  <a:lnTo>
                    <a:pt x="2898" y="1979"/>
                  </a:lnTo>
                  <a:lnTo>
                    <a:pt x="2887" y="2011"/>
                  </a:lnTo>
                  <a:lnTo>
                    <a:pt x="2875" y="2044"/>
                  </a:lnTo>
                  <a:lnTo>
                    <a:pt x="2864" y="2075"/>
                  </a:lnTo>
                  <a:lnTo>
                    <a:pt x="2851" y="2107"/>
                  </a:lnTo>
                  <a:lnTo>
                    <a:pt x="2837" y="2137"/>
                  </a:lnTo>
                  <a:lnTo>
                    <a:pt x="2823" y="2168"/>
                  </a:lnTo>
                  <a:lnTo>
                    <a:pt x="2807" y="2198"/>
                  </a:lnTo>
                  <a:lnTo>
                    <a:pt x="2792" y="2228"/>
                  </a:lnTo>
                  <a:lnTo>
                    <a:pt x="2775" y="2258"/>
                  </a:lnTo>
                  <a:lnTo>
                    <a:pt x="2758" y="2287"/>
                  </a:lnTo>
                  <a:lnTo>
                    <a:pt x="2740" y="2316"/>
                  </a:lnTo>
                  <a:lnTo>
                    <a:pt x="2722" y="2343"/>
                  </a:lnTo>
                  <a:lnTo>
                    <a:pt x="2703" y="2370"/>
                  </a:lnTo>
                  <a:lnTo>
                    <a:pt x="2684" y="2398"/>
                  </a:lnTo>
                  <a:lnTo>
                    <a:pt x="2663" y="2425"/>
                  </a:lnTo>
                  <a:lnTo>
                    <a:pt x="2641" y="2451"/>
                  </a:lnTo>
                  <a:lnTo>
                    <a:pt x="2620" y="2476"/>
                  </a:lnTo>
                  <a:lnTo>
                    <a:pt x="2598" y="2501"/>
                  </a:lnTo>
                  <a:lnTo>
                    <a:pt x="2575" y="2526"/>
                  </a:lnTo>
                  <a:lnTo>
                    <a:pt x="2552" y="2549"/>
                  </a:lnTo>
                  <a:lnTo>
                    <a:pt x="2528" y="2573"/>
                  </a:lnTo>
                  <a:lnTo>
                    <a:pt x="2503" y="2596"/>
                  </a:lnTo>
                  <a:lnTo>
                    <a:pt x="2479" y="2617"/>
                  </a:lnTo>
                  <a:lnTo>
                    <a:pt x="2453" y="2639"/>
                  </a:lnTo>
                  <a:lnTo>
                    <a:pt x="2427" y="2661"/>
                  </a:lnTo>
                  <a:lnTo>
                    <a:pt x="2400" y="2681"/>
                  </a:lnTo>
                  <a:lnTo>
                    <a:pt x="2372" y="2701"/>
                  </a:lnTo>
                  <a:lnTo>
                    <a:pt x="2346" y="2719"/>
                  </a:lnTo>
                  <a:lnTo>
                    <a:pt x="2317" y="2738"/>
                  </a:lnTo>
                  <a:lnTo>
                    <a:pt x="2289" y="2756"/>
                  </a:lnTo>
                  <a:lnTo>
                    <a:pt x="2260" y="2773"/>
                  </a:lnTo>
                  <a:lnTo>
                    <a:pt x="2230" y="2789"/>
                  </a:lnTo>
                  <a:lnTo>
                    <a:pt x="2200" y="2805"/>
                  </a:lnTo>
                  <a:lnTo>
                    <a:pt x="2170" y="2820"/>
                  </a:lnTo>
                  <a:lnTo>
                    <a:pt x="2140" y="2835"/>
                  </a:lnTo>
                  <a:lnTo>
                    <a:pt x="2109" y="2848"/>
                  </a:lnTo>
                  <a:lnTo>
                    <a:pt x="2077" y="2861"/>
                  </a:lnTo>
                  <a:lnTo>
                    <a:pt x="2045" y="2873"/>
                  </a:lnTo>
                  <a:lnTo>
                    <a:pt x="2013" y="2884"/>
                  </a:lnTo>
                  <a:lnTo>
                    <a:pt x="1981" y="2895"/>
                  </a:lnTo>
                  <a:lnTo>
                    <a:pt x="1948" y="2905"/>
                  </a:lnTo>
                  <a:lnTo>
                    <a:pt x="1914" y="2914"/>
                  </a:lnTo>
                  <a:lnTo>
                    <a:pt x="1881" y="2922"/>
                  </a:lnTo>
                  <a:lnTo>
                    <a:pt x="1847" y="2929"/>
                  </a:lnTo>
                  <a:lnTo>
                    <a:pt x="1813" y="2936"/>
                  </a:lnTo>
                  <a:lnTo>
                    <a:pt x="1779" y="2942"/>
                  </a:lnTo>
                  <a:lnTo>
                    <a:pt x="1744" y="2947"/>
                  </a:lnTo>
                  <a:lnTo>
                    <a:pt x="1709" y="2951"/>
                  </a:lnTo>
                  <a:lnTo>
                    <a:pt x="1674" y="2954"/>
                  </a:lnTo>
                  <a:lnTo>
                    <a:pt x="1638" y="2956"/>
                  </a:lnTo>
                  <a:lnTo>
                    <a:pt x="1603" y="2957"/>
                  </a:lnTo>
                  <a:lnTo>
                    <a:pt x="1567" y="2958"/>
                  </a:lnTo>
                  <a:lnTo>
                    <a:pt x="1567" y="2958"/>
                  </a:lnTo>
                  <a:close/>
                  <a:moveTo>
                    <a:pt x="1333" y="2006"/>
                  </a:moveTo>
                  <a:lnTo>
                    <a:pt x="1333" y="2006"/>
                  </a:lnTo>
                  <a:lnTo>
                    <a:pt x="1315" y="1998"/>
                  </a:lnTo>
                  <a:lnTo>
                    <a:pt x="1298" y="1992"/>
                  </a:lnTo>
                  <a:lnTo>
                    <a:pt x="1281" y="1987"/>
                  </a:lnTo>
                  <a:lnTo>
                    <a:pt x="1265" y="1983"/>
                  </a:lnTo>
                  <a:lnTo>
                    <a:pt x="1233" y="1976"/>
                  </a:lnTo>
                  <a:lnTo>
                    <a:pt x="1204" y="1971"/>
                  </a:lnTo>
                  <a:lnTo>
                    <a:pt x="1204" y="1971"/>
                  </a:lnTo>
                  <a:lnTo>
                    <a:pt x="1339" y="1909"/>
                  </a:lnTo>
                  <a:lnTo>
                    <a:pt x="1339" y="1909"/>
                  </a:lnTo>
                  <a:lnTo>
                    <a:pt x="1339" y="1934"/>
                  </a:lnTo>
                  <a:lnTo>
                    <a:pt x="1339" y="1958"/>
                  </a:lnTo>
                  <a:lnTo>
                    <a:pt x="1336" y="1982"/>
                  </a:lnTo>
                  <a:lnTo>
                    <a:pt x="1333" y="2006"/>
                  </a:lnTo>
                  <a:lnTo>
                    <a:pt x="1333" y="2006"/>
                  </a:lnTo>
                  <a:close/>
                  <a:moveTo>
                    <a:pt x="1245" y="2211"/>
                  </a:moveTo>
                  <a:lnTo>
                    <a:pt x="1245" y="2211"/>
                  </a:lnTo>
                  <a:lnTo>
                    <a:pt x="1234" y="2196"/>
                  </a:lnTo>
                  <a:lnTo>
                    <a:pt x="1221" y="2184"/>
                  </a:lnTo>
                  <a:lnTo>
                    <a:pt x="1208" y="2171"/>
                  </a:lnTo>
                  <a:lnTo>
                    <a:pt x="1194" y="2161"/>
                  </a:lnTo>
                  <a:lnTo>
                    <a:pt x="1180" y="2151"/>
                  </a:lnTo>
                  <a:lnTo>
                    <a:pt x="1166" y="2141"/>
                  </a:lnTo>
                  <a:lnTo>
                    <a:pt x="1151" y="2132"/>
                  </a:lnTo>
                  <a:lnTo>
                    <a:pt x="1136" y="2124"/>
                  </a:lnTo>
                  <a:lnTo>
                    <a:pt x="1136" y="2124"/>
                  </a:lnTo>
                  <a:lnTo>
                    <a:pt x="1141" y="2094"/>
                  </a:lnTo>
                  <a:lnTo>
                    <a:pt x="1144" y="2063"/>
                  </a:lnTo>
                  <a:lnTo>
                    <a:pt x="1145" y="2031"/>
                  </a:lnTo>
                  <a:lnTo>
                    <a:pt x="1144" y="1998"/>
                  </a:lnTo>
                  <a:lnTo>
                    <a:pt x="1144" y="1998"/>
                  </a:lnTo>
                  <a:lnTo>
                    <a:pt x="1163" y="1989"/>
                  </a:lnTo>
                  <a:lnTo>
                    <a:pt x="1163" y="1989"/>
                  </a:lnTo>
                  <a:lnTo>
                    <a:pt x="1194" y="1993"/>
                  </a:lnTo>
                  <a:lnTo>
                    <a:pt x="1213" y="1995"/>
                  </a:lnTo>
                  <a:lnTo>
                    <a:pt x="1235" y="2000"/>
                  </a:lnTo>
                  <a:lnTo>
                    <a:pt x="1256" y="2006"/>
                  </a:lnTo>
                  <a:lnTo>
                    <a:pt x="1280" y="2012"/>
                  </a:lnTo>
                  <a:lnTo>
                    <a:pt x="1304" y="2020"/>
                  </a:lnTo>
                  <a:lnTo>
                    <a:pt x="1327" y="2029"/>
                  </a:lnTo>
                  <a:lnTo>
                    <a:pt x="1327" y="2029"/>
                  </a:lnTo>
                  <a:lnTo>
                    <a:pt x="1320" y="2058"/>
                  </a:lnTo>
                  <a:lnTo>
                    <a:pt x="1312" y="2085"/>
                  </a:lnTo>
                  <a:lnTo>
                    <a:pt x="1303" y="2110"/>
                  </a:lnTo>
                  <a:lnTo>
                    <a:pt x="1293" y="2133"/>
                  </a:lnTo>
                  <a:lnTo>
                    <a:pt x="1284" y="2155"/>
                  </a:lnTo>
                  <a:lnTo>
                    <a:pt x="1275" y="2174"/>
                  </a:lnTo>
                  <a:lnTo>
                    <a:pt x="1259" y="2203"/>
                  </a:lnTo>
                  <a:lnTo>
                    <a:pt x="1259" y="2203"/>
                  </a:lnTo>
                  <a:lnTo>
                    <a:pt x="1245" y="2211"/>
                  </a:lnTo>
                  <a:lnTo>
                    <a:pt x="1245" y="2211"/>
                  </a:lnTo>
                  <a:close/>
                  <a:moveTo>
                    <a:pt x="1114" y="2114"/>
                  </a:moveTo>
                  <a:lnTo>
                    <a:pt x="1114" y="2114"/>
                  </a:lnTo>
                  <a:lnTo>
                    <a:pt x="1096" y="2106"/>
                  </a:lnTo>
                  <a:lnTo>
                    <a:pt x="1077" y="2099"/>
                  </a:lnTo>
                  <a:lnTo>
                    <a:pt x="1059" y="2093"/>
                  </a:lnTo>
                  <a:lnTo>
                    <a:pt x="1042" y="2088"/>
                  </a:lnTo>
                  <a:lnTo>
                    <a:pt x="1008" y="2080"/>
                  </a:lnTo>
                  <a:lnTo>
                    <a:pt x="978" y="2074"/>
                  </a:lnTo>
                  <a:lnTo>
                    <a:pt x="978" y="2074"/>
                  </a:lnTo>
                  <a:lnTo>
                    <a:pt x="1121" y="2009"/>
                  </a:lnTo>
                  <a:lnTo>
                    <a:pt x="1121" y="2009"/>
                  </a:lnTo>
                  <a:lnTo>
                    <a:pt x="1121" y="2036"/>
                  </a:lnTo>
                  <a:lnTo>
                    <a:pt x="1120" y="2062"/>
                  </a:lnTo>
                  <a:lnTo>
                    <a:pt x="1118" y="2089"/>
                  </a:lnTo>
                  <a:lnTo>
                    <a:pt x="1114" y="2114"/>
                  </a:lnTo>
                  <a:lnTo>
                    <a:pt x="1114" y="2114"/>
                  </a:lnTo>
                  <a:close/>
                  <a:moveTo>
                    <a:pt x="1007" y="2325"/>
                  </a:moveTo>
                  <a:lnTo>
                    <a:pt x="1007" y="2325"/>
                  </a:lnTo>
                  <a:lnTo>
                    <a:pt x="1008" y="2310"/>
                  </a:lnTo>
                  <a:lnTo>
                    <a:pt x="1008" y="2296"/>
                  </a:lnTo>
                  <a:lnTo>
                    <a:pt x="1008" y="2281"/>
                  </a:lnTo>
                  <a:lnTo>
                    <a:pt x="1006" y="2266"/>
                  </a:lnTo>
                  <a:lnTo>
                    <a:pt x="1003" y="2251"/>
                  </a:lnTo>
                  <a:lnTo>
                    <a:pt x="1000" y="2235"/>
                  </a:lnTo>
                  <a:lnTo>
                    <a:pt x="995" y="2221"/>
                  </a:lnTo>
                  <a:lnTo>
                    <a:pt x="989" y="2206"/>
                  </a:lnTo>
                  <a:lnTo>
                    <a:pt x="989" y="2206"/>
                  </a:lnTo>
                  <a:lnTo>
                    <a:pt x="982" y="2190"/>
                  </a:lnTo>
                  <a:lnTo>
                    <a:pt x="974" y="2176"/>
                  </a:lnTo>
                  <a:lnTo>
                    <a:pt x="966" y="2161"/>
                  </a:lnTo>
                  <a:lnTo>
                    <a:pt x="955" y="2148"/>
                  </a:lnTo>
                  <a:lnTo>
                    <a:pt x="945" y="2135"/>
                  </a:lnTo>
                  <a:lnTo>
                    <a:pt x="934" y="2124"/>
                  </a:lnTo>
                  <a:lnTo>
                    <a:pt x="922" y="2114"/>
                  </a:lnTo>
                  <a:lnTo>
                    <a:pt x="910" y="2105"/>
                  </a:lnTo>
                  <a:lnTo>
                    <a:pt x="910" y="2105"/>
                  </a:lnTo>
                  <a:lnTo>
                    <a:pt x="940" y="2091"/>
                  </a:lnTo>
                  <a:lnTo>
                    <a:pt x="940" y="2091"/>
                  </a:lnTo>
                  <a:lnTo>
                    <a:pt x="971" y="2095"/>
                  </a:lnTo>
                  <a:lnTo>
                    <a:pt x="990" y="2099"/>
                  </a:lnTo>
                  <a:lnTo>
                    <a:pt x="1012" y="2105"/>
                  </a:lnTo>
                  <a:lnTo>
                    <a:pt x="1035" y="2111"/>
                  </a:lnTo>
                  <a:lnTo>
                    <a:pt x="1059" y="2118"/>
                  </a:lnTo>
                  <a:lnTo>
                    <a:pt x="1084" y="2127"/>
                  </a:lnTo>
                  <a:lnTo>
                    <a:pt x="1110" y="2137"/>
                  </a:lnTo>
                  <a:lnTo>
                    <a:pt x="1110" y="2137"/>
                  </a:lnTo>
                  <a:lnTo>
                    <a:pt x="1103" y="2166"/>
                  </a:lnTo>
                  <a:lnTo>
                    <a:pt x="1094" y="2193"/>
                  </a:lnTo>
                  <a:lnTo>
                    <a:pt x="1085" y="2218"/>
                  </a:lnTo>
                  <a:lnTo>
                    <a:pt x="1076" y="2240"/>
                  </a:lnTo>
                  <a:lnTo>
                    <a:pt x="1068" y="2261"/>
                  </a:lnTo>
                  <a:lnTo>
                    <a:pt x="1058" y="2280"/>
                  </a:lnTo>
                  <a:lnTo>
                    <a:pt x="1043" y="2307"/>
                  </a:lnTo>
                  <a:lnTo>
                    <a:pt x="1043" y="2307"/>
                  </a:lnTo>
                  <a:lnTo>
                    <a:pt x="1007" y="2325"/>
                  </a:lnTo>
                  <a:lnTo>
                    <a:pt x="1007" y="2325"/>
                  </a:lnTo>
                  <a:close/>
                  <a:moveTo>
                    <a:pt x="910" y="2371"/>
                  </a:moveTo>
                  <a:lnTo>
                    <a:pt x="910" y="2371"/>
                  </a:lnTo>
                  <a:lnTo>
                    <a:pt x="914" y="2355"/>
                  </a:lnTo>
                  <a:lnTo>
                    <a:pt x="916" y="2338"/>
                  </a:lnTo>
                  <a:lnTo>
                    <a:pt x="918" y="2321"/>
                  </a:lnTo>
                  <a:lnTo>
                    <a:pt x="918" y="2303"/>
                  </a:lnTo>
                  <a:lnTo>
                    <a:pt x="916" y="2286"/>
                  </a:lnTo>
                  <a:lnTo>
                    <a:pt x="914" y="2269"/>
                  </a:lnTo>
                  <a:lnTo>
                    <a:pt x="910" y="2252"/>
                  </a:lnTo>
                  <a:lnTo>
                    <a:pt x="904" y="2235"/>
                  </a:lnTo>
                  <a:lnTo>
                    <a:pt x="904" y="2235"/>
                  </a:lnTo>
                  <a:lnTo>
                    <a:pt x="897" y="2221"/>
                  </a:lnTo>
                  <a:lnTo>
                    <a:pt x="888" y="2206"/>
                  </a:lnTo>
                  <a:lnTo>
                    <a:pt x="880" y="2193"/>
                  </a:lnTo>
                  <a:lnTo>
                    <a:pt x="870" y="2181"/>
                  </a:lnTo>
                  <a:lnTo>
                    <a:pt x="860" y="2169"/>
                  </a:lnTo>
                  <a:lnTo>
                    <a:pt x="848" y="2160"/>
                  </a:lnTo>
                  <a:lnTo>
                    <a:pt x="836" y="2151"/>
                  </a:lnTo>
                  <a:lnTo>
                    <a:pt x="823" y="2144"/>
                  </a:lnTo>
                  <a:lnTo>
                    <a:pt x="823" y="2144"/>
                  </a:lnTo>
                  <a:lnTo>
                    <a:pt x="855" y="2129"/>
                  </a:lnTo>
                  <a:lnTo>
                    <a:pt x="855" y="2129"/>
                  </a:lnTo>
                  <a:lnTo>
                    <a:pt x="870" y="2135"/>
                  </a:lnTo>
                  <a:lnTo>
                    <a:pt x="882" y="2144"/>
                  </a:lnTo>
                  <a:lnTo>
                    <a:pt x="896" y="2154"/>
                  </a:lnTo>
                  <a:lnTo>
                    <a:pt x="907" y="2165"/>
                  </a:lnTo>
                  <a:lnTo>
                    <a:pt x="918" y="2178"/>
                  </a:lnTo>
                  <a:lnTo>
                    <a:pt x="929" y="2192"/>
                  </a:lnTo>
                  <a:lnTo>
                    <a:pt x="938" y="2208"/>
                  </a:lnTo>
                  <a:lnTo>
                    <a:pt x="945" y="2224"/>
                  </a:lnTo>
                  <a:lnTo>
                    <a:pt x="945" y="2224"/>
                  </a:lnTo>
                  <a:lnTo>
                    <a:pt x="951" y="2241"/>
                  </a:lnTo>
                  <a:lnTo>
                    <a:pt x="955" y="2258"/>
                  </a:lnTo>
                  <a:lnTo>
                    <a:pt x="958" y="2274"/>
                  </a:lnTo>
                  <a:lnTo>
                    <a:pt x="961" y="2291"/>
                  </a:lnTo>
                  <a:lnTo>
                    <a:pt x="959" y="2307"/>
                  </a:lnTo>
                  <a:lnTo>
                    <a:pt x="958" y="2323"/>
                  </a:lnTo>
                  <a:lnTo>
                    <a:pt x="954" y="2338"/>
                  </a:lnTo>
                  <a:lnTo>
                    <a:pt x="950" y="2353"/>
                  </a:lnTo>
                  <a:lnTo>
                    <a:pt x="950" y="2353"/>
                  </a:lnTo>
                  <a:lnTo>
                    <a:pt x="910" y="2371"/>
                  </a:lnTo>
                  <a:lnTo>
                    <a:pt x="910" y="2371"/>
                  </a:lnTo>
                  <a:close/>
                  <a:moveTo>
                    <a:pt x="837" y="2405"/>
                  </a:moveTo>
                  <a:lnTo>
                    <a:pt x="837" y="2405"/>
                  </a:lnTo>
                  <a:lnTo>
                    <a:pt x="829" y="2409"/>
                  </a:lnTo>
                  <a:lnTo>
                    <a:pt x="829" y="2410"/>
                  </a:lnTo>
                  <a:lnTo>
                    <a:pt x="829" y="2410"/>
                  </a:lnTo>
                  <a:lnTo>
                    <a:pt x="819" y="2413"/>
                  </a:lnTo>
                  <a:lnTo>
                    <a:pt x="810" y="2415"/>
                  </a:lnTo>
                  <a:lnTo>
                    <a:pt x="801" y="2418"/>
                  </a:lnTo>
                  <a:lnTo>
                    <a:pt x="793" y="2418"/>
                  </a:lnTo>
                  <a:lnTo>
                    <a:pt x="793" y="2418"/>
                  </a:lnTo>
                  <a:lnTo>
                    <a:pt x="793" y="2418"/>
                  </a:lnTo>
                  <a:lnTo>
                    <a:pt x="784" y="2418"/>
                  </a:lnTo>
                  <a:lnTo>
                    <a:pt x="777" y="2417"/>
                  </a:lnTo>
                  <a:lnTo>
                    <a:pt x="770" y="2414"/>
                  </a:lnTo>
                  <a:lnTo>
                    <a:pt x="763" y="2412"/>
                  </a:lnTo>
                  <a:lnTo>
                    <a:pt x="755" y="2409"/>
                  </a:lnTo>
                  <a:lnTo>
                    <a:pt x="748" y="2406"/>
                  </a:lnTo>
                  <a:lnTo>
                    <a:pt x="736" y="2397"/>
                  </a:lnTo>
                  <a:lnTo>
                    <a:pt x="723" y="2386"/>
                  </a:lnTo>
                  <a:lnTo>
                    <a:pt x="712" y="2372"/>
                  </a:lnTo>
                  <a:lnTo>
                    <a:pt x="703" y="2357"/>
                  </a:lnTo>
                  <a:lnTo>
                    <a:pt x="695" y="2339"/>
                  </a:lnTo>
                  <a:lnTo>
                    <a:pt x="695" y="2339"/>
                  </a:lnTo>
                  <a:lnTo>
                    <a:pt x="689" y="2327"/>
                  </a:lnTo>
                  <a:lnTo>
                    <a:pt x="686" y="2315"/>
                  </a:lnTo>
                  <a:lnTo>
                    <a:pt x="683" y="2302"/>
                  </a:lnTo>
                  <a:lnTo>
                    <a:pt x="682" y="2290"/>
                  </a:lnTo>
                  <a:lnTo>
                    <a:pt x="681" y="2278"/>
                  </a:lnTo>
                  <a:lnTo>
                    <a:pt x="681" y="2266"/>
                  </a:lnTo>
                  <a:lnTo>
                    <a:pt x="683" y="2255"/>
                  </a:lnTo>
                  <a:lnTo>
                    <a:pt x="685" y="2245"/>
                  </a:lnTo>
                  <a:lnTo>
                    <a:pt x="688" y="2234"/>
                  </a:lnTo>
                  <a:lnTo>
                    <a:pt x="693" y="2224"/>
                  </a:lnTo>
                  <a:lnTo>
                    <a:pt x="698" y="2215"/>
                  </a:lnTo>
                  <a:lnTo>
                    <a:pt x="704" y="2206"/>
                  </a:lnTo>
                  <a:lnTo>
                    <a:pt x="711" y="2199"/>
                  </a:lnTo>
                  <a:lnTo>
                    <a:pt x="719" y="2192"/>
                  </a:lnTo>
                  <a:lnTo>
                    <a:pt x="728" y="2186"/>
                  </a:lnTo>
                  <a:lnTo>
                    <a:pt x="738" y="2181"/>
                  </a:lnTo>
                  <a:lnTo>
                    <a:pt x="738" y="2181"/>
                  </a:lnTo>
                  <a:lnTo>
                    <a:pt x="743" y="2179"/>
                  </a:lnTo>
                  <a:lnTo>
                    <a:pt x="748" y="2177"/>
                  </a:lnTo>
                  <a:lnTo>
                    <a:pt x="748" y="2177"/>
                  </a:lnTo>
                  <a:lnTo>
                    <a:pt x="748" y="2177"/>
                  </a:lnTo>
                  <a:lnTo>
                    <a:pt x="748" y="2177"/>
                  </a:lnTo>
                  <a:lnTo>
                    <a:pt x="748" y="2177"/>
                  </a:lnTo>
                  <a:lnTo>
                    <a:pt x="755" y="2176"/>
                  </a:lnTo>
                  <a:lnTo>
                    <a:pt x="762" y="2175"/>
                  </a:lnTo>
                  <a:lnTo>
                    <a:pt x="762" y="2175"/>
                  </a:lnTo>
                  <a:lnTo>
                    <a:pt x="774" y="2176"/>
                  </a:lnTo>
                  <a:lnTo>
                    <a:pt x="787" y="2180"/>
                  </a:lnTo>
                  <a:lnTo>
                    <a:pt x="801" y="2186"/>
                  </a:lnTo>
                  <a:lnTo>
                    <a:pt x="814" y="2194"/>
                  </a:lnTo>
                  <a:lnTo>
                    <a:pt x="828" y="2205"/>
                  </a:lnTo>
                  <a:lnTo>
                    <a:pt x="834" y="2212"/>
                  </a:lnTo>
                  <a:lnTo>
                    <a:pt x="839" y="2219"/>
                  </a:lnTo>
                  <a:lnTo>
                    <a:pt x="845" y="2226"/>
                  </a:lnTo>
                  <a:lnTo>
                    <a:pt x="850" y="2235"/>
                  </a:lnTo>
                  <a:lnTo>
                    <a:pt x="855" y="2245"/>
                  </a:lnTo>
                  <a:lnTo>
                    <a:pt x="860" y="2254"/>
                  </a:lnTo>
                  <a:lnTo>
                    <a:pt x="860" y="2254"/>
                  </a:lnTo>
                  <a:lnTo>
                    <a:pt x="864" y="2266"/>
                  </a:lnTo>
                  <a:lnTo>
                    <a:pt x="867" y="2278"/>
                  </a:lnTo>
                  <a:lnTo>
                    <a:pt x="869" y="2290"/>
                  </a:lnTo>
                  <a:lnTo>
                    <a:pt x="871" y="2301"/>
                  </a:lnTo>
                  <a:lnTo>
                    <a:pt x="871" y="2313"/>
                  </a:lnTo>
                  <a:lnTo>
                    <a:pt x="870" y="2324"/>
                  </a:lnTo>
                  <a:lnTo>
                    <a:pt x="869" y="2335"/>
                  </a:lnTo>
                  <a:lnTo>
                    <a:pt x="867" y="2347"/>
                  </a:lnTo>
                  <a:lnTo>
                    <a:pt x="865" y="2356"/>
                  </a:lnTo>
                  <a:lnTo>
                    <a:pt x="862" y="2366"/>
                  </a:lnTo>
                  <a:lnTo>
                    <a:pt x="858" y="2374"/>
                  </a:lnTo>
                  <a:lnTo>
                    <a:pt x="854" y="2383"/>
                  </a:lnTo>
                  <a:lnTo>
                    <a:pt x="850" y="2390"/>
                  </a:lnTo>
                  <a:lnTo>
                    <a:pt x="846" y="2396"/>
                  </a:lnTo>
                  <a:lnTo>
                    <a:pt x="841" y="2401"/>
                  </a:lnTo>
                  <a:lnTo>
                    <a:pt x="837" y="2405"/>
                  </a:lnTo>
                  <a:lnTo>
                    <a:pt x="837" y="2405"/>
                  </a:lnTo>
                  <a:close/>
                  <a:moveTo>
                    <a:pt x="1224" y="2221"/>
                  </a:moveTo>
                  <a:lnTo>
                    <a:pt x="1224" y="2221"/>
                  </a:lnTo>
                  <a:lnTo>
                    <a:pt x="1079" y="2290"/>
                  </a:lnTo>
                  <a:lnTo>
                    <a:pt x="1079" y="2290"/>
                  </a:lnTo>
                  <a:lnTo>
                    <a:pt x="1092" y="2262"/>
                  </a:lnTo>
                  <a:lnTo>
                    <a:pt x="1107" y="2229"/>
                  </a:lnTo>
                  <a:lnTo>
                    <a:pt x="1113" y="2211"/>
                  </a:lnTo>
                  <a:lnTo>
                    <a:pt x="1120" y="2191"/>
                  </a:lnTo>
                  <a:lnTo>
                    <a:pt x="1125" y="2169"/>
                  </a:lnTo>
                  <a:lnTo>
                    <a:pt x="1132" y="2148"/>
                  </a:lnTo>
                  <a:lnTo>
                    <a:pt x="1132" y="2148"/>
                  </a:lnTo>
                  <a:lnTo>
                    <a:pt x="1156" y="2163"/>
                  </a:lnTo>
                  <a:lnTo>
                    <a:pt x="1169" y="2170"/>
                  </a:lnTo>
                  <a:lnTo>
                    <a:pt x="1181" y="2180"/>
                  </a:lnTo>
                  <a:lnTo>
                    <a:pt x="1192" y="2189"/>
                  </a:lnTo>
                  <a:lnTo>
                    <a:pt x="1204" y="2198"/>
                  </a:lnTo>
                  <a:lnTo>
                    <a:pt x="1214" y="2210"/>
                  </a:lnTo>
                  <a:lnTo>
                    <a:pt x="1224" y="2221"/>
                  </a:lnTo>
                  <a:lnTo>
                    <a:pt x="1224" y="2221"/>
                  </a:lnTo>
                  <a:close/>
                  <a:moveTo>
                    <a:pt x="1649" y="2014"/>
                  </a:moveTo>
                  <a:lnTo>
                    <a:pt x="1649" y="2014"/>
                  </a:lnTo>
                  <a:lnTo>
                    <a:pt x="1507" y="2083"/>
                  </a:lnTo>
                  <a:lnTo>
                    <a:pt x="1507" y="2083"/>
                  </a:lnTo>
                  <a:lnTo>
                    <a:pt x="1521" y="2053"/>
                  </a:lnTo>
                  <a:lnTo>
                    <a:pt x="1528" y="2037"/>
                  </a:lnTo>
                  <a:lnTo>
                    <a:pt x="1536" y="2018"/>
                  </a:lnTo>
                  <a:lnTo>
                    <a:pt x="1543" y="1998"/>
                  </a:lnTo>
                  <a:lnTo>
                    <a:pt x="1549" y="1978"/>
                  </a:lnTo>
                  <a:lnTo>
                    <a:pt x="1555" y="1955"/>
                  </a:lnTo>
                  <a:lnTo>
                    <a:pt x="1560" y="1933"/>
                  </a:lnTo>
                  <a:lnTo>
                    <a:pt x="1560" y="1933"/>
                  </a:lnTo>
                  <a:lnTo>
                    <a:pt x="1573" y="1940"/>
                  </a:lnTo>
                  <a:lnTo>
                    <a:pt x="1585" y="1948"/>
                  </a:lnTo>
                  <a:lnTo>
                    <a:pt x="1597" y="1956"/>
                  </a:lnTo>
                  <a:lnTo>
                    <a:pt x="1609" y="1967"/>
                  </a:lnTo>
                  <a:lnTo>
                    <a:pt x="1620" y="1977"/>
                  </a:lnTo>
                  <a:lnTo>
                    <a:pt x="1630" y="1988"/>
                  </a:lnTo>
                  <a:lnTo>
                    <a:pt x="1640" y="2001"/>
                  </a:lnTo>
                  <a:lnTo>
                    <a:pt x="1649" y="2014"/>
                  </a:lnTo>
                  <a:lnTo>
                    <a:pt x="1649" y="2014"/>
                  </a:lnTo>
                  <a:close/>
                  <a:moveTo>
                    <a:pt x="1671" y="1858"/>
                  </a:moveTo>
                  <a:lnTo>
                    <a:pt x="1671" y="1858"/>
                  </a:lnTo>
                  <a:lnTo>
                    <a:pt x="1678" y="1871"/>
                  </a:lnTo>
                  <a:lnTo>
                    <a:pt x="1683" y="1882"/>
                  </a:lnTo>
                  <a:lnTo>
                    <a:pt x="1688" y="1892"/>
                  </a:lnTo>
                  <a:lnTo>
                    <a:pt x="1691" y="1904"/>
                  </a:lnTo>
                  <a:lnTo>
                    <a:pt x="1696" y="1923"/>
                  </a:lnTo>
                  <a:lnTo>
                    <a:pt x="1699" y="1942"/>
                  </a:lnTo>
                  <a:lnTo>
                    <a:pt x="1700" y="1957"/>
                  </a:lnTo>
                  <a:lnTo>
                    <a:pt x="1699" y="1972"/>
                  </a:lnTo>
                  <a:lnTo>
                    <a:pt x="1697" y="1982"/>
                  </a:lnTo>
                  <a:lnTo>
                    <a:pt x="1696" y="1991"/>
                  </a:lnTo>
                  <a:lnTo>
                    <a:pt x="1696" y="1991"/>
                  </a:lnTo>
                  <a:lnTo>
                    <a:pt x="1670" y="2004"/>
                  </a:lnTo>
                  <a:lnTo>
                    <a:pt x="1670" y="2004"/>
                  </a:lnTo>
                  <a:lnTo>
                    <a:pt x="1659" y="1987"/>
                  </a:lnTo>
                  <a:lnTo>
                    <a:pt x="1648" y="1973"/>
                  </a:lnTo>
                  <a:lnTo>
                    <a:pt x="1636" y="1959"/>
                  </a:lnTo>
                  <a:lnTo>
                    <a:pt x="1622" y="1947"/>
                  </a:lnTo>
                  <a:lnTo>
                    <a:pt x="1608" y="1936"/>
                  </a:lnTo>
                  <a:lnTo>
                    <a:pt x="1594" y="1925"/>
                  </a:lnTo>
                  <a:lnTo>
                    <a:pt x="1579" y="1916"/>
                  </a:lnTo>
                  <a:lnTo>
                    <a:pt x="1564" y="1908"/>
                  </a:lnTo>
                  <a:lnTo>
                    <a:pt x="1564" y="1908"/>
                  </a:lnTo>
                  <a:lnTo>
                    <a:pt x="1568" y="1883"/>
                  </a:lnTo>
                  <a:lnTo>
                    <a:pt x="1570" y="1856"/>
                  </a:lnTo>
                  <a:lnTo>
                    <a:pt x="1570" y="1830"/>
                  </a:lnTo>
                  <a:lnTo>
                    <a:pt x="1570" y="1802"/>
                  </a:lnTo>
                  <a:lnTo>
                    <a:pt x="1570" y="1802"/>
                  </a:lnTo>
                  <a:lnTo>
                    <a:pt x="1587" y="1794"/>
                  </a:lnTo>
                  <a:lnTo>
                    <a:pt x="1587" y="1794"/>
                  </a:lnTo>
                  <a:lnTo>
                    <a:pt x="1591" y="1794"/>
                  </a:lnTo>
                  <a:lnTo>
                    <a:pt x="1597" y="1794"/>
                  </a:lnTo>
                  <a:lnTo>
                    <a:pt x="1607" y="1797"/>
                  </a:lnTo>
                  <a:lnTo>
                    <a:pt x="1617" y="1802"/>
                  </a:lnTo>
                  <a:lnTo>
                    <a:pt x="1629" y="1809"/>
                  </a:lnTo>
                  <a:lnTo>
                    <a:pt x="1636" y="1814"/>
                  </a:lnTo>
                  <a:lnTo>
                    <a:pt x="1643" y="1821"/>
                  </a:lnTo>
                  <a:lnTo>
                    <a:pt x="1649" y="1829"/>
                  </a:lnTo>
                  <a:lnTo>
                    <a:pt x="1656" y="1837"/>
                  </a:lnTo>
                  <a:lnTo>
                    <a:pt x="1663" y="1847"/>
                  </a:lnTo>
                  <a:lnTo>
                    <a:pt x="1671" y="1858"/>
                  </a:lnTo>
                  <a:lnTo>
                    <a:pt x="1671" y="1858"/>
                  </a:lnTo>
                  <a:close/>
                  <a:moveTo>
                    <a:pt x="1440" y="2116"/>
                  </a:moveTo>
                  <a:lnTo>
                    <a:pt x="1440" y="2116"/>
                  </a:lnTo>
                  <a:lnTo>
                    <a:pt x="1294" y="2186"/>
                  </a:lnTo>
                  <a:lnTo>
                    <a:pt x="1294" y="2186"/>
                  </a:lnTo>
                  <a:lnTo>
                    <a:pt x="1309" y="2157"/>
                  </a:lnTo>
                  <a:lnTo>
                    <a:pt x="1323" y="2122"/>
                  </a:lnTo>
                  <a:lnTo>
                    <a:pt x="1330" y="2102"/>
                  </a:lnTo>
                  <a:lnTo>
                    <a:pt x="1338" y="2083"/>
                  </a:lnTo>
                  <a:lnTo>
                    <a:pt x="1344" y="2062"/>
                  </a:lnTo>
                  <a:lnTo>
                    <a:pt x="1349" y="2041"/>
                  </a:lnTo>
                  <a:lnTo>
                    <a:pt x="1349" y="2041"/>
                  </a:lnTo>
                  <a:lnTo>
                    <a:pt x="1361" y="2047"/>
                  </a:lnTo>
                  <a:lnTo>
                    <a:pt x="1374" y="2055"/>
                  </a:lnTo>
                  <a:lnTo>
                    <a:pt x="1386" y="2063"/>
                  </a:lnTo>
                  <a:lnTo>
                    <a:pt x="1399" y="2073"/>
                  </a:lnTo>
                  <a:lnTo>
                    <a:pt x="1410" y="2082"/>
                  </a:lnTo>
                  <a:lnTo>
                    <a:pt x="1420" y="2092"/>
                  </a:lnTo>
                  <a:lnTo>
                    <a:pt x="1430" y="2104"/>
                  </a:lnTo>
                  <a:lnTo>
                    <a:pt x="1440" y="2116"/>
                  </a:lnTo>
                  <a:lnTo>
                    <a:pt x="1440" y="2116"/>
                  </a:lnTo>
                  <a:close/>
                  <a:moveTo>
                    <a:pt x="2698" y="1370"/>
                  </a:moveTo>
                  <a:lnTo>
                    <a:pt x="2698" y="1370"/>
                  </a:lnTo>
                  <a:lnTo>
                    <a:pt x="2680" y="1387"/>
                  </a:lnTo>
                  <a:lnTo>
                    <a:pt x="2660" y="1403"/>
                  </a:lnTo>
                  <a:lnTo>
                    <a:pt x="2639" y="1419"/>
                  </a:lnTo>
                  <a:lnTo>
                    <a:pt x="2618" y="1433"/>
                  </a:lnTo>
                  <a:lnTo>
                    <a:pt x="2571" y="1464"/>
                  </a:lnTo>
                  <a:lnTo>
                    <a:pt x="2519" y="1498"/>
                  </a:lnTo>
                  <a:lnTo>
                    <a:pt x="2519" y="1498"/>
                  </a:lnTo>
                  <a:lnTo>
                    <a:pt x="2481" y="1524"/>
                  </a:lnTo>
                  <a:lnTo>
                    <a:pt x="2439" y="1549"/>
                  </a:lnTo>
                  <a:lnTo>
                    <a:pt x="2397" y="1574"/>
                  </a:lnTo>
                  <a:lnTo>
                    <a:pt x="2353" y="1601"/>
                  </a:lnTo>
                  <a:lnTo>
                    <a:pt x="2260" y="1654"/>
                  </a:lnTo>
                  <a:lnTo>
                    <a:pt x="2162" y="1707"/>
                  </a:lnTo>
                  <a:lnTo>
                    <a:pt x="2060" y="1762"/>
                  </a:lnTo>
                  <a:lnTo>
                    <a:pt x="1956" y="1815"/>
                  </a:lnTo>
                  <a:lnTo>
                    <a:pt x="1850" y="1869"/>
                  </a:lnTo>
                  <a:lnTo>
                    <a:pt x="1745" y="1921"/>
                  </a:lnTo>
                  <a:lnTo>
                    <a:pt x="1745" y="1921"/>
                  </a:lnTo>
                  <a:lnTo>
                    <a:pt x="1741" y="1902"/>
                  </a:lnTo>
                  <a:lnTo>
                    <a:pt x="1734" y="1880"/>
                  </a:lnTo>
                  <a:lnTo>
                    <a:pt x="1724" y="1857"/>
                  </a:lnTo>
                  <a:lnTo>
                    <a:pt x="1719" y="1846"/>
                  </a:lnTo>
                  <a:lnTo>
                    <a:pt x="1712" y="1834"/>
                  </a:lnTo>
                  <a:lnTo>
                    <a:pt x="1712" y="1834"/>
                  </a:lnTo>
                  <a:lnTo>
                    <a:pt x="1703" y="1819"/>
                  </a:lnTo>
                  <a:lnTo>
                    <a:pt x="1692" y="1805"/>
                  </a:lnTo>
                  <a:lnTo>
                    <a:pt x="1682" y="1794"/>
                  </a:lnTo>
                  <a:lnTo>
                    <a:pt x="1673" y="1783"/>
                  </a:lnTo>
                  <a:lnTo>
                    <a:pt x="1673" y="1783"/>
                  </a:lnTo>
                  <a:lnTo>
                    <a:pt x="1777" y="1733"/>
                  </a:lnTo>
                  <a:lnTo>
                    <a:pt x="1882" y="1681"/>
                  </a:lnTo>
                  <a:lnTo>
                    <a:pt x="1985" y="1630"/>
                  </a:lnTo>
                  <a:lnTo>
                    <a:pt x="2086" y="1578"/>
                  </a:lnTo>
                  <a:lnTo>
                    <a:pt x="2183" y="1527"/>
                  </a:lnTo>
                  <a:lnTo>
                    <a:pt x="2276" y="1476"/>
                  </a:lnTo>
                  <a:lnTo>
                    <a:pt x="2361" y="1428"/>
                  </a:lnTo>
                  <a:lnTo>
                    <a:pt x="2440" y="1381"/>
                  </a:lnTo>
                  <a:lnTo>
                    <a:pt x="2440" y="1381"/>
                  </a:lnTo>
                  <a:lnTo>
                    <a:pt x="2480" y="1356"/>
                  </a:lnTo>
                  <a:lnTo>
                    <a:pt x="2514" y="1333"/>
                  </a:lnTo>
                  <a:lnTo>
                    <a:pt x="2544" y="1313"/>
                  </a:lnTo>
                  <a:lnTo>
                    <a:pt x="2570" y="1293"/>
                  </a:lnTo>
                  <a:lnTo>
                    <a:pt x="2592" y="1275"/>
                  </a:lnTo>
                  <a:lnTo>
                    <a:pt x="2610" y="1257"/>
                  </a:lnTo>
                  <a:lnTo>
                    <a:pt x="2626" y="1242"/>
                  </a:lnTo>
                  <a:lnTo>
                    <a:pt x="2638" y="1227"/>
                  </a:lnTo>
                  <a:lnTo>
                    <a:pt x="2648" y="1214"/>
                  </a:lnTo>
                  <a:lnTo>
                    <a:pt x="2655" y="1201"/>
                  </a:lnTo>
                  <a:lnTo>
                    <a:pt x="2659" y="1189"/>
                  </a:lnTo>
                  <a:lnTo>
                    <a:pt x="2660" y="1178"/>
                  </a:lnTo>
                  <a:lnTo>
                    <a:pt x="2660" y="1167"/>
                  </a:lnTo>
                  <a:lnTo>
                    <a:pt x="2658" y="1156"/>
                  </a:lnTo>
                  <a:lnTo>
                    <a:pt x="2654" y="1147"/>
                  </a:lnTo>
                  <a:lnTo>
                    <a:pt x="2649" y="1137"/>
                  </a:lnTo>
                  <a:lnTo>
                    <a:pt x="2649" y="1137"/>
                  </a:lnTo>
                  <a:lnTo>
                    <a:pt x="2648" y="1135"/>
                  </a:lnTo>
                  <a:lnTo>
                    <a:pt x="2645" y="1130"/>
                  </a:lnTo>
                  <a:lnTo>
                    <a:pt x="2637" y="1123"/>
                  </a:lnTo>
                  <a:lnTo>
                    <a:pt x="2632" y="1119"/>
                  </a:lnTo>
                  <a:lnTo>
                    <a:pt x="2626" y="1116"/>
                  </a:lnTo>
                  <a:lnTo>
                    <a:pt x="2619" y="1112"/>
                  </a:lnTo>
                  <a:lnTo>
                    <a:pt x="2610" y="1109"/>
                  </a:lnTo>
                  <a:lnTo>
                    <a:pt x="2600" y="1106"/>
                  </a:lnTo>
                  <a:lnTo>
                    <a:pt x="2589" y="1104"/>
                  </a:lnTo>
                  <a:lnTo>
                    <a:pt x="2576" y="1103"/>
                  </a:lnTo>
                  <a:lnTo>
                    <a:pt x="2561" y="1102"/>
                  </a:lnTo>
                  <a:lnTo>
                    <a:pt x="2545" y="1103"/>
                  </a:lnTo>
                  <a:lnTo>
                    <a:pt x="2526" y="1105"/>
                  </a:lnTo>
                  <a:lnTo>
                    <a:pt x="2526" y="1105"/>
                  </a:lnTo>
                  <a:lnTo>
                    <a:pt x="2497" y="1108"/>
                  </a:lnTo>
                  <a:lnTo>
                    <a:pt x="2468" y="1113"/>
                  </a:lnTo>
                  <a:lnTo>
                    <a:pt x="2438" y="1118"/>
                  </a:lnTo>
                  <a:lnTo>
                    <a:pt x="2407" y="1124"/>
                  </a:lnTo>
                  <a:lnTo>
                    <a:pt x="2377" y="1132"/>
                  </a:lnTo>
                  <a:lnTo>
                    <a:pt x="2345" y="1140"/>
                  </a:lnTo>
                  <a:lnTo>
                    <a:pt x="2312" y="1148"/>
                  </a:lnTo>
                  <a:lnTo>
                    <a:pt x="2279" y="1158"/>
                  </a:lnTo>
                  <a:lnTo>
                    <a:pt x="2279" y="1158"/>
                  </a:lnTo>
                  <a:lnTo>
                    <a:pt x="2200" y="1182"/>
                  </a:lnTo>
                  <a:lnTo>
                    <a:pt x="2115" y="1210"/>
                  </a:lnTo>
                  <a:lnTo>
                    <a:pt x="1920" y="1276"/>
                  </a:lnTo>
                  <a:lnTo>
                    <a:pt x="1694" y="1353"/>
                  </a:lnTo>
                  <a:lnTo>
                    <a:pt x="1439" y="1439"/>
                  </a:lnTo>
                  <a:lnTo>
                    <a:pt x="1439" y="1439"/>
                  </a:lnTo>
                  <a:lnTo>
                    <a:pt x="1344" y="1470"/>
                  </a:lnTo>
                  <a:lnTo>
                    <a:pt x="1249" y="1500"/>
                  </a:lnTo>
                  <a:lnTo>
                    <a:pt x="1154" y="1526"/>
                  </a:lnTo>
                  <a:lnTo>
                    <a:pt x="1060" y="1550"/>
                  </a:lnTo>
                  <a:lnTo>
                    <a:pt x="1014" y="1561"/>
                  </a:lnTo>
                  <a:lnTo>
                    <a:pt x="969" y="1571"/>
                  </a:lnTo>
                  <a:lnTo>
                    <a:pt x="923" y="1580"/>
                  </a:lnTo>
                  <a:lnTo>
                    <a:pt x="880" y="1589"/>
                  </a:lnTo>
                  <a:lnTo>
                    <a:pt x="837" y="1597"/>
                  </a:lnTo>
                  <a:lnTo>
                    <a:pt x="794" y="1603"/>
                  </a:lnTo>
                  <a:lnTo>
                    <a:pt x="752" y="1609"/>
                  </a:lnTo>
                  <a:lnTo>
                    <a:pt x="712" y="1613"/>
                  </a:lnTo>
                  <a:lnTo>
                    <a:pt x="673" y="1618"/>
                  </a:lnTo>
                  <a:lnTo>
                    <a:pt x="636" y="1621"/>
                  </a:lnTo>
                  <a:lnTo>
                    <a:pt x="599" y="1623"/>
                  </a:lnTo>
                  <a:lnTo>
                    <a:pt x="565" y="1623"/>
                  </a:lnTo>
                  <a:lnTo>
                    <a:pt x="531" y="1623"/>
                  </a:lnTo>
                  <a:lnTo>
                    <a:pt x="500" y="1621"/>
                  </a:lnTo>
                  <a:lnTo>
                    <a:pt x="470" y="1618"/>
                  </a:lnTo>
                  <a:lnTo>
                    <a:pt x="441" y="1613"/>
                  </a:lnTo>
                  <a:lnTo>
                    <a:pt x="415" y="1608"/>
                  </a:lnTo>
                  <a:lnTo>
                    <a:pt x="392" y="1602"/>
                  </a:lnTo>
                  <a:lnTo>
                    <a:pt x="370" y="1594"/>
                  </a:lnTo>
                  <a:lnTo>
                    <a:pt x="349" y="1585"/>
                  </a:lnTo>
                  <a:lnTo>
                    <a:pt x="341" y="1579"/>
                  </a:lnTo>
                  <a:lnTo>
                    <a:pt x="333" y="1573"/>
                  </a:lnTo>
                  <a:lnTo>
                    <a:pt x="325" y="1567"/>
                  </a:lnTo>
                  <a:lnTo>
                    <a:pt x="317" y="1561"/>
                  </a:lnTo>
                  <a:lnTo>
                    <a:pt x="311" y="1555"/>
                  </a:lnTo>
                  <a:lnTo>
                    <a:pt x="305" y="1547"/>
                  </a:lnTo>
                  <a:lnTo>
                    <a:pt x="300" y="1540"/>
                  </a:lnTo>
                  <a:lnTo>
                    <a:pt x="295" y="1532"/>
                  </a:lnTo>
                  <a:lnTo>
                    <a:pt x="295" y="1532"/>
                  </a:lnTo>
                  <a:lnTo>
                    <a:pt x="291" y="1524"/>
                  </a:lnTo>
                  <a:lnTo>
                    <a:pt x="289" y="1515"/>
                  </a:lnTo>
                  <a:lnTo>
                    <a:pt x="286" y="1505"/>
                  </a:lnTo>
                  <a:lnTo>
                    <a:pt x="286" y="1496"/>
                  </a:lnTo>
                  <a:lnTo>
                    <a:pt x="288" y="1487"/>
                  </a:lnTo>
                  <a:lnTo>
                    <a:pt x="291" y="1477"/>
                  </a:lnTo>
                  <a:lnTo>
                    <a:pt x="295" y="1467"/>
                  </a:lnTo>
                  <a:lnTo>
                    <a:pt x="300" y="1458"/>
                  </a:lnTo>
                  <a:lnTo>
                    <a:pt x="308" y="1447"/>
                  </a:lnTo>
                  <a:lnTo>
                    <a:pt x="317" y="1436"/>
                  </a:lnTo>
                  <a:lnTo>
                    <a:pt x="329" y="1425"/>
                  </a:lnTo>
                  <a:lnTo>
                    <a:pt x="342" y="1413"/>
                  </a:lnTo>
                  <a:lnTo>
                    <a:pt x="357" y="1400"/>
                  </a:lnTo>
                  <a:lnTo>
                    <a:pt x="374" y="1387"/>
                  </a:lnTo>
                  <a:lnTo>
                    <a:pt x="394" y="1372"/>
                  </a:lnTo>
                  <a:lnTo>
                    <a:pt x="415" y="1358"/>
                  </a:lnTo>
                  <a:lnTo>
                    <a:pt x="415" y="1358"/>
                  </a:lnTo>
                  <a:lnTo>
                    <a:pt x="481" y="1319"/>
                  </a:lnTo>
                  <a:lnTo>
                    <a:pt x="555" y="1276"/>
                  </a:lnTo>
                  <a:lnTo>
                    <a:pt x="655" y="1220"/>
                  </a:lnTo>
                  <a:lnTo>
                    <a:pt x="655" y="1220"/>
                  </a:lnTo>
                  <a:lnTo>
                    <a:pt x="714" y="1188"/>
                  </a:lnTo>
                  <a:lnTo>
                    <a:pt x="811" y="1139"/>
                  </a:lnTo>
                  <a:lnTo>
                    <a:pt x="928" y="1079"/>
                  </a:lnTo>
                  <a:lnTo>
                    <a:pt x="1048" y="1019"/>
                  </a:lnTo>
                  <a:lnTo>
                    <a:pt x="1048" y="1019"/>
                  </a:lnTo>
                  <a:lnTo>
                    <a:pt x="1127" y="981"/>
                  </a:lnTo>
                  <a:lnTo>
                    <a:pt x="1242" y="929"/>
                  </a:lnTo>
                  <a:lnTo>
                    <a:pt x="1431" y="840"/>
                  </a:lnTo>
                  <a:lnTo>
                    <a:pt x="1431" y="840"/>
                  </a:lnTo>
                  <a:lnTo>
                    <a:pt x="1484" y="814"/>
                  </a:lnTo>
                  <a:lnTo>
                    <a:pt x="1559" y="775"/>
                  </a:lnTo>
                  <a:lnTo>
                    <a:pt x="1633" y="736"/>
                  </a:lnTo>
                  <a:lnTo>
                    <a:pt x="1687" y="706"/>
                  </a:lnTo>
                  <a:lnTo>
                    <a:pt x="1687" y="706"/>
                  </a:lnTo>
                  <a:lnTo>
                    <a:pt x="1722" y="684"/>
                  </a:lnTo>
                  <a:lnTo>
                    <a:pt x="1739" y="673"/>
                  </a:lnTo>
                  <a:lnTo>
                    <a:pt x="1753" y="662"/>
                  </a:lnTo>
                  <a:lnTo>
                    <a:pt x="1767" y="652"/>
                  </a:lnTo>
                  <a:lnTo>
                    <a:pt x="1780" y="640"/>
                  </a:lnTo>
                  <a:lnTo>
                    <a:pt x="1791" y="629"/>
                  </a:lnTo>
                  <a:lnTo>
                    <a:pt x="1800" y="619"/>
                  </a:lnTo>
                  <a:lnTo>
                    <a:pt x="1809" y="607"/>
                  </a:lnTo>
                  <a:lnTo>
                    <a:pt x="1816" y="596"/>
                  </a:lnTo>
                  <a:lnTo>
                    <a:pt x="1821" y="585"/>
                  </a:lnTo>
                  <a:lnTo>
                    <a:pt x="1824" y="573"/>
                  </a:lnTo>
                  <a:lnTo>
                    <a:pt x="1826" y="561"/>
                  </a:lnTo>
                  <a:lnTo>
                    <a:pt x="1825" y="549"/>
                  </a:lnTo>
                  <a:lnTo>
                    <a:pt x="1823" y="537"/>
                  </a:lnTo>
                  <a:lnTo>
                    <a:pt x="1819" y="524"/>
                  </a:lnTo>
                  <a:lnTo>
                    <a:pt x="1819" y="524"/>
                  </a:lnTo>
                  <a:lnTo>
                    <a:pt x="1814" y="513"/>
                  </a:lnTo>
                  <a:lnTo>
                    <a:pt x="1807" y="502"/>
                  </a:lnTo>
                  <a:lnTo>
                    <a:pt x="1798" y="493"/>
                  </a:lnTo>
                  <a:lnTo>
                    <a:pt x="1788" y="485"/>
                  </a:lnTo>
                  <a:lnTo>
                    <a:pt x="1776" y="479"/>
                  </a:lnTo>
                  <a:lnTo>
                    <a:pt x="1761" y="473"/>
                  </a:lnTo>
                  <a:lnTo>
                    <a:pt x="1745" y="469"/>
                  </a:lnTo>
                  <a:lnTo>
                    <a:pt x="1725" y="467"/>
                  </a:lnTo>
                  <a:lnTo>
                    <a:pt x="1704" y="467"/>
                  </a:lnTo>
                  <a:lnTo>
                    <a:pt x="1680" y="468"/>
                  </a:lnTo>
                  <a:lnTo>
                    <a:pt x="1653" y="473"/>
                  </a:lnTo>
                  <a:lnTo>
                    <a:pt x="1623" y="479"/>
                  </a:lnTo>
                  <a:lnTo>
                    <a:pt x="1590" y="487"/>
                  </a:lnTo>
                  <a:lnTo>
                    <a:pt x="1553" y="498"/>
                  </a:lnTo>
                  <a:lnTo>
                    <a:pt x="1514" y="512"/>
                  </a:lnTo>
                  <a:lnTo>
                    <a:pt x="1471" y="527"/>
                  </a:lnTo>
                  <a:lnTo>
                    <a:pt x="1471" y="527"/>
                  </a:lnTo>
                  <a:lnTo>
                    <a:pt x="1406" y="555"/>
                  </a:lnTo>
                  <a:lnTo>
                    <a:pt x="1406" y="555"/>
                  </a:lnTo>
                  <a:lnTo>
                    <a:pt x="1371" y="569"/>
                  </a:lnTo>
                  <a:lnTo>
                    <a:pt x="1350" y="581"/>
                  </a:lnTo>
                  <a:lnTo>
                    <a:pt x="1341" y="586"/>
                  </a:lnTo>
                  <a:lnTo>
                    <a:pt x="1339" y="588"/>
                  </a:lnTo>
                  <a:lnTo>
                    <a:pt x="1339" y="588"/>
                  </a:lnTo>
                  <a:lnTo>
                    <a:pt x="1327" y="598"/>
                  </a:lnTo>
                  <a:lnTo>
                    <a:pt x="1314" y="611"/>
                  </a:lnTo>
                  <a:lnTo>
                    <a:pt x="1296" y="630"/>
                  </a:lnTo>
                  <a:lnTo>
                    <a:pt x="1276" y="655"/>
                  </a:lnTo>
                  <a:lnTo>
                    <a:pt x="1252" y="687"/>
                  </a:lnTo>
                  <a:lnTo>
                    <a:pt x="1240" y="705"/>
                  </a:lnTo>
                  <a:lnTo>
                    <a:pt x="1226" y="726"/>
                  </a:lnTo>
                  <a:lnTo>
                    <a:pt x="1212" y="747"/>
                  </a:lnTo>
                  <a:lnTo>
                    <a:pt x="1199" y="772"/>
                  </a:lnTo>
                  <a:lnTo>
                    <a:pt x="1199" y="772"/>
                  </a:lnTo>
                  <a:lnTo>
                    <a:pt x="1202" y="761"/>
                  </a:lnTo>
                  <a:lnTo>
                    <a:pt x="1207" y="746"/>
                  </a:lnTo>
                  <a:lnTo>
                    <a:pt x="1216" y="727"/>
                  </a:lnTo>
                  <a:lnTo>
                    <a:pt x="1231" y="702"/>
                  </a:lnTo>
                  <a:lnTo>
                    <a:pt x="1250" y="671"/>
                  </a:lnTo>
                  <a:lnTo>
                    <a:pt x="1262" y="654"/>
                  </a:lnTo>
                  <a:lnTo>
                    <a:pt x="1277" y="634"/>
                  </a:lnTo>
                  <a:lnTo>
                    <a:pt x="1292" y="615"/>
                  </a:lnTo>
                  <a:lnTo>
                    <a:pt x="1311" y="592"/>
                  </a:lnTo>
                  <a:lnTo>
                    <a:pt x="1311" y="592"/>
                  </a:lnTo>
                  <a:lnTo>
                    <a:pt x="1308" y="593"/>
                  </a:lnTo>
                  <a:lnTo>
                    <a:pt x="1298" y="594"/>
                  </a:lnTo>
                  <a:lnTo>
                    <a:pt x="1280" y="599"/>
                  </a:lnTo>
                  <a:lnTo>
                    <a:pt x="1255" y="608"/>
                  </a:lnTo>
                  <a:lnTo>
                    <a:pt x="1240" y="615"/>
                  </a:lnTo>
                  <a:lnTo>
                    <a:pt x="1223" y="623"/>
                  </a:lnTo>
                  <a:lnTo>
                    <a:pt x="1205" y="632"/>
                  </a:lnTo>
                  <a:lnTo>
                    <a:pt x="1183" y="643"/>
                  </a:lnTo>
                  <a:lnTo>
                    <a:pt x="1161" y="657"/>
                  </a:lnTo>
                  <a:lnTo>
                    <a:pt x="1137" y="673"/>
                  </a:lnTo>
                  <a:lnTo>
                    <a:pt x="1110" y="691"/>
                  </a:lnTo>
                  <a:lnTo>
                    <a:pt x="1081" y="711"/>
                  </a:lnTo>
                  <a:lnTo>
                    <a:pt x="1081" y="711"/>
                  </a:lnTo>
                  <a:lnTo>
                    <a:pt x="1094" y="699"/>
                  </a:lnTo>
                  <a:lnTo>
                    <a:pt x="1112" y="685"/>
                  </a:lnTo>
                  <a:lnTo>
                    <a:pt x="1136" y="667"/>
                  </a:lnTo>
                  <a:lnTo>
                    <a:pt x="1167" y="647"/>
                  </a:lnTo>
                  <a:lnTo>
                    <a:pt x="1184" y="635"/>
                  </a:lnTo>
                  <a:lnTo>
                    <a:pt x="1205" y="624"/>
                  </a:lnTo>
                  <a:lnTo>
                    <a:pt x="1226" y="613"/>
                  </a:lnTo>
                  <a:lnTo>
                    <a:pt x="1250" y="601"/>
                  </a:lnTo>
                  <a:lnTo>
                    <a:pt x="1275" y="590"/>
                  </a:lnTo>
                  <a:lnTo>
                    <a:pt x="1303" y="579"/>
                  </a:lnTo>
                  <a:lnTo>
                    <a:pt x="1303" y="579"/>
                  </a:lnTo>
                  <a:lnTo>
                    <a:pt x="1299" y="578"/>
                  </a:lnTo>
                  <a:lnTo>
                    <a:pt x="1288" y="576"/>
                  </a:lnTo>
                  <a:lnTo>
                    <a:pt x="1271" y="574"/>
                  </a:lnTo>
                  <a:lnTo>
                    <a:pt x="1259" y="576"/>
                  </a:lnTo>
                  <a:lnTo>
                    <a:pt x="1246" y="577"/>
                  </a:lnTo>
                  <a:lnTo>
                    <a:pt x="1229" y="579"/>
                  </a:lnTo>
                  <a:lnTo>
                    <a:pt x="1212" y="582"/>
                  </a:lnTo>
                  <a:lnTo>
                    <a:pt x="1192" y="586"/>
                  </a:lnTo>
                  <a:lnTo>
                    <a:pt x="1171" y="592"/>
                  </a:lnTo>
                  <a:lnTo>
                    <a:pt x="1147" y="600"/>
                  </a:lnTo>
                  <a:lnTo>
                    <a:pt x="1121" y="611"/>
                  </a:lnTo>
                  <a:lnTo>
                    <a:pt x="1092" y="623"/>
                  </a:lnTo>
                  <a:lnTo>
                    <a:pt x="1063" y="637"/>
                  </a:lnTo>
                  <a:lnTo>
                    <a:pt x="1063" y="637"/>
                  </a:lnTo>
                  <a:lnTo>
                    <a:pt x="1078" y="627"/>
                  </a:lnTo>
                  <a:lnTo>
                    <a:pt x="1096" y="617"/>
                  </a:lnTo>
                  <a:lnTo>
                    <a:pt x="1120" y="604"/>
                  </a:lnTo>
                  <a:lnTo>
                    <a:pt x="1136" y="598"/>
                  </a:lnTo>
                  <a:lnTo>
                    <a:pt x="1151" y="592"/>
                  </a:lnTo>
                  <a:lnTo>
                    <a:pt x="1169" y="586"/>
                  </a:lnTo>
                  <a:lnTo>
                    <a:pt x="1188" y="580"/>
                  </a:lnTo>
                  <a:lnTo>
                    <a:pt x="1209" y="574"/>
                  </a:lnTo>
                  <a:lnTo>
                    <a:pt x="1231" y="570"/>
                  </a:lnTo>
                  <a:lnTo>
                    <a:pt x="1253" y="566"/>
                  </a:lnTo>
                  <a:lnTo>
                    <a:pt x="1277" y="564"/>
                  </a:lnTo>
                  <a:lnTo>
                    <a:pt x="1277" y="564"/>
                  </a:lnTo>
                  <a:lnTo>
                    <a:pt x="1302" y="563"/>
                  </a:lnTo>
                  <a:lnTo>
                    <a:pt x="1325" y="561"/>
                  </a:lnTo>
                  <a:lnTo>
                    <a:pt x="1349" y="557"/>
                  </a:lnTo>
                  <a:lnTo>
                    <a:pt x="1349" y="557"/>
                  </a:lnTo>
                  <a:lnTo>
                    <a:pt x="1359" y="555"/>
                  </a:lnTo>
                  <a:lnTo>
                    <a:pt x="1372" y="551"/>
                  </a:lnTo>
                  <a:lnTo>
                    <a:pt x="1397" y="540"/>
                  </a:lnTo>
                  <a:lnTo>
                    <a:pt x="1448" y="521"/>
                  </a:lnTo>
                  <a:lnTo>
                    <a:pt x="1448" y="521"/>
                  </a:lnTo>
                  <a:lnTo>
                    <a:pt x="1494" y="501"/>
                  </a:lnTo>
                  <a:lnTo>
                    <a:pt x="1539" y="486"/>
                  </a:lnTo>
                  <a:lnTo>
                    <a:pt x="1579" y="474"/>
                  </a:lnTo>
                  <a:lnTo>
                    <a:pt x="1615" y="464"/>
                  </a:lnTo>
                  <a:lnTo>
                    <a:pt x="1649" y="456"/>
                  </a:lnTo>
                  <a:lnTo>
                    <a:pt x="1679" y="452"/>
                  </a:lnTo>
                  <a:lnTo>
                    <a:pt x="1707" y="449"/>
                  </a:lnTo>
                  <a:lnTo>
                    <a:pt x="1730" y="448"/>
                  </a:lnTo>
                  <a:lnTo>
                    <a:pt x="1730" y="448"/>
                  </a:lnTo>
                  <a:lnTo>
                    <a:pt x="1750" y="449"/>
                  </a:lnTo>
                  <a:lnTo>
                    <a:pt x="1767" y="451"/>
                  </a:lnTo>
                  <a:lnTo>
                    <a:pt x="1784" y="455"/>
                  </a:lnTo>
                  <a:lnTo>
                    <a:pt x="1798" y="461"/>
                  </a:lnTo>
                  <a:lnTo>
                    <a:pt x="1806" y="464"/>
                  </a:lnTo>
                  <a:lnTo>
                    <a:pt x="1813" y="468"/>
                  </a:lnTo>
                  <a:lnTo>
                    <a:pt x="1819" y="474"/>
                  </a:lnTo>
                  <a:lnTo>
                    <a:pt x="1824" y="479"/>
                  </a:lnTo>
                  <a:lnTo>
                    <a:pt x="1830" y="485"/>
                  </a:lnTo>
                  <a:lnTo>
                    <a:pt x="1834" y="491"/>
                  </a:lnTo>
                  <a:lnTo>
                    <a:pt x="1840" y="498"/>
                  </a:lnTo>
                  <a:lnTo>
                    <a:pt x="1844" y="507"/>
                  </a:lnTo>
                  <a:lnTo>
                    <a:pt x="1844" y="507"/>
                  </a:lnTo>
                  <a:lnTo>
                    <a:pt x="1851" y="523"/>
                  </a:lnTo>
                  <a:lnTo>
                    <a:pt x="1856" y="539"/>
                  </a:lnTo>
                  <a:lnTo>
                    <a:pt x="1857" y="547"/>
                  </a:lnTo>
                  <a:lnTo>
                    <a:pt x="1858" y="555"/>
                  </a:lnTo>
                  <a:lnTo>
                    <a:pt x="1858" y="563"/>
                  </a:lnTo>
                  <a:lnTo>
                    <a:pt x="1858" y="572"/>
                  </a:lnTo>
                  <a:lnTo>
                    <a:pt x="1856" y="581"/>
                  </a:lnTo>
                  <a:lnTo>
                    <a:pt x="1854" y="589"/>
                  </a:lnTo>
                  <a:lnTo>
                    <a:pt x="1852" y="597"/>
                  </a:lnTo>
                  <a:lnTo>
                    <a:pt x="1848" y="605"/>
                  </a:lnTo>
                  <a:lnTo>
                    <a:pt x="1844" y="615"/>
                  </a:lnTo>
                  <a:lnTo>
                    <a:pt x="1839" y="623"/>
                  </a:lnTo>
                  <a:lnTo>
                    <a:pt x="1832" y="632"/>
                  </a:lnTo>
                  <a:lnTo>
                    <a:pt x="1825" y="641"/>
                  </a:lnTo>
                  <a:lnTo>
                    <a:pt x="1808" y="660"/>
                  </a:lnTo>
                  <a:lnTo>
                    <a:pt x="1787" y="678"/>
                  </a:lnTo>
                  <a:lnTo>
                    <a:pt x="1761" y="699"/>
                  </a:lnTo>
                  <a:lnTo>
                    <a:pt x="1732" y="720"/>
                  </a:lnTo>
                  <a:lnTo>
                    <a:pt x="1698" y="741"/>
                  </a:lnTo>
                  <a:lnTo>
                    <a:pt x="1659" y="765"/>
                  </a:lnTo>
                  <a:lnTo>
                    <a:pt x="1616" y="789"/>
                  </a:lnTo>
                  <a:lnTo>
                    <a:pt x="1567" y="813"/>
                  </a:lnTo>
                  <a:lnTo>
                    <a:pt x="1567" y="813"/>
                  </a:lnTo>
                  <a:lnTo>
                    <a:pt x="921" y="1140"/>
                  </a:lnTo>
                  <a:lnTo>
                    <a:pt x="921" y="1140"/>
                  </a:lnTo>
                  <a:lnTo>
                    <a:pt x="821" y="1191"/>
                  </a:lnTo>
                  <a:lnTo>
                    <a:pt x="732" y="1240"/>
                  </a:lnTo>
                  <a:lnTo>
                    <a:pt x="654" y="1283"/>
                  </a:lnTo>
                  <a:lnTo>
                    <a:pt x="588" y="1321"/>
                  </a:lnTo>
                  <a:lnTo>
                    <a:pt x="536" y="1352"/>
                  </a:lnTo>
                  <a:lnTo>
                    <a:pt x="497" y="1376"/>
                  </a:lnTo>
                  <a:lnTo>
                    <a:pt x="464" y="1396"/>
                  </a:lnTo>
                  <a:lnTo>
                    <a:pt x="464" y="1396"/>
                  </a:lnTo>
                  <a:lnTo>
                    <a:pt x="438" y="1414"/>
                  </a:lnTo>
                  <a:lnTo>
                    <a:pt x="416" y="1429"/>
                  </a:lnTo>
                  <a:lnTo>
                    <a:pt x="400" y="1444"/>
                  </a:lnTo>
                  <a:lnTo>
                    <a:pt x="387" y="1456"/>
                  </a:lnTo>
                  <a:lnTo>
                    <a:pt x="378" y="1466"/>
                  </a:lnTo>
                  <a:lnTo>
                    <a:pt x="375" y="1471"/>
                  </a:lnTo>
                  <a:lnTo>
                    <a:pt x="373" y="1475"/>
                  </a:lnTo>
                  <a:lnTo>
                    <a:pt x="372" y="1480"/>
                  </a:lnTo>
                  <a:lnTo>
                    <a:pt x="372" y="1484"/>
                  </a:lnTo>
                  <a:lnTo>
                    <a:pt x="372" y="1488"/>
                  </a:lnTo>
                  <a:lnTo>
                    <a:pt x="373" y="1492"/>
                  </a:lnTo>
                  <a:lnTo>
                    <a:pt x="373" y="1492"/>
                  </a:lnTo>
                  <a:lnTo>
                    <a:pt x="377" y="1498"/>
                  </a:lnTo>
                  <a:lnTo>
                    <a:pt x="381" y="1505"/>
                  </a:lnTo>
                  <a:lnTo>
                    <a:pt x="387" y="1510"/>
                  </a:lnTo>
                  <a:lnTo>
                    <a:pt x="395" y="1516"/>
                  </a:lnTo>
                  <a:lnTo>
                    <a:pt x="404" y="1520"/>
                  </a:lnTo>
                  <a:lnTo>
                    <a:pt x="415" y="1524"/>
                  </a:lnTo>
                  <a:lnTo>
                    <a:pt x="429" y="1527"/>
                  </a:lnTo>
                  <a:lnTo>
                    <a:pt x="444" y="1529"/>
                  </a:lnTo>
                  <a:lnTo>
                    <a:pt x="462" y="1530"/>
                  </a:lnTo>
                  <a:lnTo>
                    <a:pt x="482" y="1531"/>
                  </a:lnTo>
                  <a:lnTo>
                    <a:pt x="505" y="1531"/>
                  </a:lnTo>
                  <a:lnTo>
                    <a:pt x="532" y="1531"/>
                  </a:lnTo>
                  <a:lnTo>
                    <a:pt x="593" y="1527"/>
                  </a:lnTo>
                  <a:lnTo>
                    <a:pt x="668" y="1521"/>
                  </a:lnTo>
                  <a:lnTo>
                    <a:pt x="668" y="1521"/>
                  </a:lnTo>
                  <a:lnTo>
                    <a:pt x="708" y="1516"/>
                  </a:lnTo>
                  <a:lnTo>
                    <a:pt x="747" y="1510"/>
                  </a:lnTo>
                  <a:lnTo>
                    <a:pt x="788" y="1505"/>
                  </a:lnTo>
                  <a:lnTo>
                    <a:pt x="831" y="1498"/>
                  </a:lnTo>
                  <a:lnTo>
                    <a:pt x="873" y="1491"/>
                  </a:lnTo>
                  <a:lnTo>
                    <a:pt x="916" y="1483"/>
                  </a:lnTo>
                  <a:lnTo>
                    <a:pt x="961" y="1473"/>
                  </a:lnTo>
                  <a:lnTo>
                    <a:pt x="1006" y="1463"/>
                  </a:lnTo>
                  <a:lnTo>
                    <a:pt x="1052" y="1452"/>
                  </a:lnTo>
                  <a:lnTo>
                    <a:pt x="1100" y="1439"/>
                  </a:lnTo>
                  <a:lnTo>
                    <a:pt x="1147" y="1427"/>
                  </a:lnTo>
                  <a:lnTo>
                    <a:pt x="1197" y="1413"/>
                  </a:lnTo>
                  <a:lnTo>
                    <a:pt x="1246" y="1398"/>
                  </a:lnTo>
                  <a:lnTo>
                    <a:pt x="1298" y="1383"/>
                  </a:lnTo>
                  <a:lnTo>
                    <a:pt x="1349" y="1365"/>
                  </a:lnTo>
                  <a:lnTo>
                    <a:pt x="1403" y="1348"/>
                  </a:lnTo>
                  <a:lnTo>
                    <a:pt x="1403" y="1348"/>
                  </a:lnTo>
                  <a:lnTo>
                    <a:pt x="1536" y="1302"/>
                  </a:lnTo>
                  <a:lnTo>
                    <a:pt x="1661" y="1258"/>
                  </a:lnTo>
                  <a:lnTo>
                    <a:pt x="1889" y="1178"/>
                  </a:lnTo>
                  <a:lnTo>
                    <a:pt x="1992" y="1143"/>
                  </a:lnTo>
                  <a:lnTo>
                    <a:pt x="2088" y="1111"/>
                  </a:lnTo>
                  <a:lnTo>
                    <a:pt x="2176" y="1083"/>
                  </a:lnTo>
                  <a:lnTo>
                    <a:pt x="2256" y="1060"/>
                  </a:lnTo>
                  <a:lnTo>
                    <a:pt x="2256" y="1060"/>
                  </a:lnTo>
                  <a:lnTo>
                    <a:pt x="2311" y="1045"/>
                  </a:lnTo>
                  <a:lnTo>
                    <a:pt x="2362" y="1032"/>
                  </a:lnTo>
                  <a:lnTo>
                    <a:pt x="2412" y="1020"/>
                  </a:lnTo>
                  <a:lnTo>
                    <a:pt x="2458" y="1010"/>
                  </a:lnTo>
                  <a:lnTo>
                    <a:pt x="2502" y="1002"/>
                  </a:lnTo>
                  <a:lnTo>
                    <a:pt x="2546" y="997"/>
                  </a:lnTo>
                  <a:lnTo>
                    <a:pt x="2566" y="995"/>
                  </a:lnTo>
                  <a:lnTo>
                    <a:pt x="2587" y="994"/>
                  </a:lnTo>
                  <a:lnTo>
                    <a:pt x="2607" y="993"/>
                  </a:lnTo>
                  <a:lnTo>
                    <a:pt x="2628" y="993"/>
                  </a:lnTo>
                  <a:lnTo>
                    <a:pt x="2628" y="993"/>
                  </a:lnTo>
                  <a:lnTo>
                    <a:pt x="2632" y="993"/>
                  </a:lnTo>
                  <a:lnTo>
                    <a:pt x="2645" y="995"/>
                  </a:lnTo>
                  <a:lnTo>
                    <a:pt x="2662" y="999"/>
                  </a:lnTo>
                  <a:lnTo>
                    <a:pt x="2673" y="1002"/>
                  </a:lnTo>
                  <a:lnTo>
                    <a:pt x="2685" y="1007"/>
                  </a:lnTo>
                  <a:lnTo>
                    <a:pt x="2696" y="1012"/>
                  </a:lnTo>
                  <a:lnTo>
                    <a:pt x="2708" y="1018"/>
                  </a:lnTo>
                  <a:lnTo>
                    <a:pt x="2721" y="1026"/>
                  </a:lnTo>
                  <a:lnTo>
                    <a:pt x="2733" y="1036"/>
                  </a:lnTo>
                  <a:lnTo>
                    <a:pt x="2744" y="1047"/>
                  </a:lnTo>
                  <a:lnTo>
                    <a:pt x="2756" y="1060"/>
                  </a:lnTo>
                  <a:lnTo>
                    <a:pt x="2766" y="1075"/>
                  </a:lnTo>
                  <a:lnTo>
                    <a:pt x="2774" y="1091"/>
                  </a:lnTo>
                  <a:lnTo>
                    <a:pt x="2774" y="1091"/>
                  </a:lnTo>
                  <a:lnTo>
                    <a:pt x="2785" y="1115"/>
                  </a:lnTo>
                  <a:lnTo>
                    <a:pt x="2792" y="1137"/>
                  </a:lnTo>
                  <a:lnTo>
                    <a:pt x="2797" y="1158"/>
                  </a:lnTo>
                  <a:lnTo>
                    <a:pt x="2799" y="1179"/>
                  </a:lnTo>
                  <a:lnTo>
                    <a:pt x="2799" y="1198"/>
                  </a:lnTo>
                  <a:lnTo>
                    <a:pt x="2797" y="1217"/>
                  </a:lnTo>
                  <a:lnTo>
                    <a:pt x="2793" y="1234"/>
                  </a:lnTo>
                  <a:lnTo>
                    <a:pt x="2788" y="1252"/>
                  </a:lnTo>
                  <a:lnTo>
                    <a:pt x="2781" y="1268"/>
                  </a:lnTo>
                  <a:lnTo>
                    <a:pt x="2772" y="1284"/>
                  </a:lnTo>
                  <a:lnTo>
                    <a:pt x="2762" y="1299"/>
                  </a:lnTo>
                  <a:lnTo>
                    <a:pt x="2751" y="1315"/>
                  </a:lnTo>
                  <a:lnTo>
                    <a:pt x="2738" y="1329"/>
                  </a:lnTo>
                  <a:lnTo>
                    <a:pt x="2726" y="1343"/>
                  </a:lnTo>
                  <a:lnTo>
                    <a:pt x="2711" y="1357"/>
                  </a:lnTo>
                  <a:lnTo>
                    <a:pt x="2698" y="1370"/>
                  </a:lnTo>
                  <a:lnTo>
                    <a:pt x="2698" y="1370"/>
                  </a:lnTo>
                  <a:close/>
                  <a:moveTo>
                    <a:pt x="1542" y="1898"/>
                  </a:moveTo>
                  <a:lnTo>
                    <a:pt x="1542" y="1898"/>
                  </a:lnTo>
                  <a:lnTo>
                    <a:pt x="1526" y="1891"/>
                  </a:lnTo>
                  <a:lnTo>
                    <a:pt x="1511" y="1886"/>
                  </a:lnTo>
                  <a:lnTo>
                    <a:pt x="1496" y="1882"/>
                  </a:lnTo>
                  <a:lnTo>
                    <a:pt x="1481" y="1878"/>
                  </a:lnTo>
                  <a:lnTo>
                    <a:pt x="1452" y="1872"/>
                  </a:lnTo>
                  <a:lnTo>
                    <a:pt x="1425" y="1869"/>
                  </a:lnTo>
                  <a:lnTo>
                    <a:pt x="1425" y="1869"/>
                  </a:lnTo>
                  <a:lnTo>
                    <a:pt x="1547" y="1812"/>
                  </a:lnTo>
                  <a:lnTo>
                    <a:pt x="1547" y="1812"/>
                  </a:lnTo>
                  <a:lnTo>
                    <a:pt x="1547" y="1834"/>
                  </a:lnTo>
                  <a:lnTo>
                    <a:pt x="1546" y="1856"/>
                  </a:lnTo>
                  <a:lnTo>
                    <a:pt x="1545" y="1877"/>
                  </a:lnTo>
                  <a:lnTo>
                    <a:pt x="1542" y="1898"/>
                  </a:lnTo>
                  <a:lnTo>
                    <a:pt x="1542" y="1898"/>
                  </a:lnTo>
                  <a:close/>
                  <a:moveTo>
                    <a:pt x="1460" y="2106"/>
                  </a:moveTo>
                  <a:lnTo>
                    <a:pt x="1460" y="2106"/>
                  </a:lnTo>
                  <a:lnTo>
                    <a:pt x="1449" y="2091"/>
                  </a:lnTo>
                  <a:lnTo>
                    <a:pt x="1438" y="2078"/>
                  </a:lnTo>
                  <a:lnTo>
                    <a:pt x="1425" y="2065"/>
                  </a:lnTo>
                  <a:lnTo>
                    <a:pt x="1412" y="2054"/>
                  </a:lnTo>
                  <a:lnTo>
                    <a:pt x="1397" y="2043"/>
                  </a:lnTo>
                  <a:lnTo>
                    <a:pt x="1384" y="2033"/>
                  </a:lnTo>
                  <a:lnTo>
                    <a:pt x="1369" y="2024"/>
                  </a:lnTo>
                  <a:lnTo>
                    <a:pt x="1354" y="2016"/>
                  </a:lnTo>
                  <a:lnTo>
                    <a:pt x="1354" y="2016"/>
                  </a:lnTo>
                  <a:lnTo>
                    <a:pt x="1358" y="1988"/>
                  </a:lnTo>
                  <a:lnTo>
                    <a:pt x="1361" y="1958"/>
                  </a:lnTo>
                  <a:lnTo>
                    <a:pt x="1361" y="1928"/>
                  </a:lnTo>
                  <a:lnTo>
                    <a:pt x="1360" y="1899"/>
                  </a:lnTo>
                  <a:lnTo>
                    <a:pt x="1360" y="1899"/>
                  </a:lnTo>
                  <a:lnTo>
                    <a:pt x="1381" y="1888"/>
                  </a:lnTo>
                  <a:lnTo>
                    <a:pt x="1381" y="1888"/>
                  </a:lnTo>
                  <a:lnTo>
                    <a:pt x="1413" y="1890"/>
                  </a:lnTo>
                  <a:lnTo>
                    <a:pt x="1431" y="1893"/>
                  </a:lnTo>
                  <a:lnTo>
                    <a:pt x="1451" y="1897"/>
                  </a:lnTo>
                  <a:lnTo>
                    <a:pt x="1472" y="1901"/>
                  </a:lnTo>
                  <a:lnTo>
                    <a:pt x="1493" y="1906"/>
                  </a:lnTo>
                  <a:lnTo>
                    <a:pt x="1516" y="1913"/>
                  </a:lnTo>
                  <a:lnTo>
                    <a:pt x="1538" y="1922"/>
                  </a:lnTo>
                  <a:lnTo>
                    <a:pt x="1538" y="1922"/>
                  </a:lnTo>
                  <a:lnTo>
                    <a:pt x="1531" y="1952"/>
                  </a:lnTo>
                  <a:lnTo>
                    <a:pt x="1523" y="1980"/>
                  </a:lnTo>
                  <a:lnTo>
                    <a:pt x="1515" y="2007"/>
                  </a:lnTo>
                  <a:lnTo>
                    <a:pt x="1506" y="2030"/>
                  </a:lnTo>
                  <a:lnTo>
                    <a:pt x="1496" y="2052"/>
                  </a:lnTo>
                  <a:lnTo>
                    <a:pt x="1487" y="2071"/>
                  </a:lnTo>
                  <a:lnTo>
                    <a:pt x="1479" y="2087"/>
                  </a:lnTo>
                  <a:lnTo>
                    <a:pt x="1471" y="2100"/>
                  </a:lnTo>
                  <a:lnTo>
                    <a:pt x="1471" y="2100"/>
                  </a:lnTo>
                  <a:lnTo>
                    <a:pt x="1460" y="2106"/>
                  </a:lnTo>
                  <a:lnTo>
                    <a:pt x="1460" y="2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09" name="Rounded Rectangle 39"/>
          <p:cNvSpPr/>
          <p:nvPr/>
        </p:nvSpPr>
        <p:spPr>
          <a:xfrm flipV="1">
            <a:off x="1447902" y="1331005"/>
            <a:ext cx="9127857" cy="724560"/>
          </a:xfrm>
          <a:prstGeom prst="roundRect">
            <a:avLst>
              <a:gd name="adj" fmla="val 17695"/>
            </a:avLst>
          </a:prstGeom>
          <a:noFill/>
          <a:ln w="25400">
            <a:gradFill flip="none" rotWithShape="1">
              <a:gsLst>
                <a:gs pos="0">
                  <a:schemeClr val="accent1"/>
                </a:gs>
                <a:gs pos="67000">
                  <a:schemeClr val="accent6">
                    <a:alpha val="0"/>
                  </a:schemeClr>
                </a:gs>
              </a:gsLst>
              <a:lin ang="5400000" scaled="1"/>
              <a:tileRect/>
            </a:gradFill>
          </a:ln>
          <a:effectLst>
            <a:innerShdw blurRad="63500" dist="50800" dir="5400000">
              <a:prstClr val="black">
                <a:alpha val="50000"/>
              </a:prstClr>
            </a:innerShdw>
          </a:effectLst>
          <a:scene3d>
            <a:camera prst="orthographicFront"/>
            <a:lightRig rig="flat" dir="t">
              <a:rot lat="0" lon="0" rev="72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2000" b="1">
              <a:solidFill>
                <a:schemeClr val="accent2"/>
              </a:solidFill>
            </a:endParaRPr>
          </a:p>
        </p:txBody>
      </p:sp>
      <p:sp>
        <p:nvSpPr>
          <p:cNvPr id="182" name="Rounded Rectangle 39"/>
          <p:cNvSpPr/>
          <p:nvPr/>
        </p:nvSpPr>
        <p:spPr>
          <a:xfrm flipV="1">
            <a:off x="1447902" y="2173957"/>
            <a:ext cx="9127857" cy="724560"/>
          </a:xfrm>
          <a:prstGeom prst="roundRect">
            <a:avLst>
              <a:gd name="adj" fmla="val 17695"/>
            </a:avLst>
          </a:prstGeom>
          <a:noFill/>
          <a:ln w="25400">
            <a:gradFill flip="none" rotWithShape="1">
              <a:gsLst>
                <a:gs pos="0">
                  <a:schemeClr val="tx1"/>
                </a:gs>
                <a:gs pos="67000">
                  <a:schemeClr val="accent6">
                    <a:alpha val="0"/>
                  </a:schemeClr>
                </a:gs>
              </a:gsLst>
              <a:lin ang="5400000" scaled="1"/>
              <a:tileRect/>
            </a:gradFill>
          </a:ln>
          <a:effectLst>
            <a:innerShdw blurRad="63500" dist="50800" dir="5400000">
              <a:prstClr val="black">
                <a:alpha val="50000"/>
              </a:prstClr>
            </a:innerShdw>
          </a:effectLst>
          <a:scene3d>
            <a:camera prst="orthographicFront"/>
            <a:lightRig rig="flat" dir="t">
              <a:rot lat="0" lon="0" rev="72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2000" b="1">
              <a:solidFill>
                <a:schemeClr val="accent2"/>
              </a:solidFill>
            </a:endParaRPr>
          </a:p>
        </p:txBody>
      </p:sp>
      <p:sp>
        <p:nvSpPr>
          <p:cNvPr id="3" name="Title 2"/>
          <p:cNvSpPr>
            <a:spLocks noGrp="1"/>
          </p:cNvSpPr>
          <p:nvPr>
            <p:ph type="title"/>
          </p:nvPr>
        </p:nvSpPr>
        <p:spPr/>
        <p:txBody>
          <a:bodyPr>
            <a:normAutofit/>
          </a:bodyPr>
          <a:lstStyle/>
          <a:p>
            <a:r>
              <a:rPr lang="en-GB" sz="4000" b="1" dirty="0" err="1">
                <a:solidFill>
                  <a:srgbClr val="008A52"/>
                </a:solidFill>
              </a:rPr>
              <a:t>När</a:t>
            </a:r>
            <a:r>
              <a:rPr lang="en-GB" sz="4000" b="1" dirty="0">
                <a:solidFill>
                  <a:srgbClr val="008A52"/>
                </a:solidFill>
              </a:rPr>
              <a:t> </a:t>
            </a:r>
            <a:r>
              <a:rPr lang="en-GB" sz="4000" b="1" dirty="0" err="1">
                <a:solidFill>
                  <a:srgbClr val="008A52"/>
                </a:solidFill>
              </a:rPr>
              <a:t>projektet</a:t>
            </a:r>
            <a:r>
              <a:rPr lang="en-GB" sz="4000" b="1" dirty="0">
                <a:solidFill>
                  <a:srgbClr val="008A52"/>
                </a:solidFill>
              </a:rPr>
              <a:t> </a:t>
            </a:r>
            <a:r>
              <a:rPr lang="en-GB" sz="4000" b="1" dirty="0" err="1">
                <a:solidFill>
                  <a:srgbClr val="008A52"/>
                </a:solidFill>
              </a:rPr>
              <a:t>utvecklas</a:t>
            </a:r>
            <a:r>
              <a:rPr lang="en-GB" sz="4000" b="1" dirty="0">
                <a:solidFill>
                  <a:srgbClr val="008A52"/>
                </a:solidFill>
              </a:rPr>
              <a:t> </a:t>
            </a:r>
            <a:r>
              <a:rPr lang="en-GB" sz="4000" b="1" dirty="0" err="1">
                <a:solidFill>
                  <a:srgbClr val="008A52"/>
                </a:solidFill>
              </a:rPr>
              <a:t>behövs</a:t>
            </a:r>
            <a:r>
              <a:rPr lang="en-GB" sz="4000" b="1" dirty="0">
                <a:solidFill>
                  <a:srgbClr val="008A52"/>
                </a:solidFill>
              </a:rPr>
              <a:t> </a:t>
            </a:r>
            <a:r>
              <a:rPr lang="en-GB" sz="4000" b="1" dirty="0" err="1">
                <a:solidFill>
                  <a:srgbClr val="008A52"/>
                </a:solidFill>
              </a:rPr>
              <a:t>olika</a:t>
            </a:r>
            <a:r>
              <a:rPr lang="en-GB" sz="4000" b="1" dirty="0">
                <a:solidFill>
                  <a:srgbClr val="008A52"/>
                </a:solidFill>
              </a:rPr>
              <a:t> </a:t>
            </a:r>
            <a:r>
              <a:rPr lang="en-GB" sz="4000" b="1" dirty="0" err="1">
                <a:solidFill>
                  <a:srgbClr val="008A52"/>
                </a:solidFill>
              </a:rPr>
              <a:t>teamroller</a:t>
            </a:r>
            <a:endParaRPr lang="en-GB" sz="4000" b="1" dirty="0">
              <a:solidFill>
                <a:srgbClr val="008A52"/>
              </a:solidFill>
            </a:endParaRPr>
          </a:p>
        </p:txBody>
      </p:sp>
      <p:sp>
        <p:nvSpPr>
          <p:cNvPr id="186" name="Rounded Rectangle 39"/>
          <p:cNvSpPr/>
          <p:nvPr/>
        </p:nvSpPr>
        <p:spPr>
          <a:xfrm flipV="1">
            <a:off x="1447902" y="3004718"/>
            <a:ext cx="9127857" cy="724560"/>
          </a:xfrm>
          <a:prstGeom prst="roundRect">
            <a:avLst>
              <a:gd name="adj" fmla="val 17695"/>
            </a:avLst>
          </a:prstGeom>
          <a:noFill/>
          <a:ln w="25400">
            <a:gradFill flip="none" rotWithShape="1">
              <a:gsLst>
                <a:gs pos="0">
                  <a:schemeClr val="accent1"/>
                </a:gs>
                <a:gs pos="67000">
                  <a:schemeClr val="accent6">
                    <a:alpha val="0"/>
                  </a:schemeClr>
                </a:gs>
              </a:gsLst>
              <a:lin ang="5400000" scaled="1"/>
              <a:tileRect/>
            </a:gradFill>
          </a:ln>
          <a:effectLst>
            <a:innerShdw blurRad="63500" dist="50800" dir="5400000">
              <a:prstClr val="black">
                <a:alpha val="50000"/>
              </a:prstClr>
            </a:innerShdw>
          </a:effectLst>
          <a:scene3d>
            <a:camera prst="orthographicFront"/>
            <a:lightRig rig="flat" dir="t">
              <a:rot lat="0" lon="0" rev="72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2000" b="1">
              <a:solidFill>
                <a:schemeClr val="accent2"/>
              </a:solidFill>
            </a:endParaRPr>
          </a:p>
        </p:txBody>
      </p:sp>
      <p:sp>
        <p:nvSpPr>
          <p:cNvPr id="190" name="Rounded Rectangle 39"/>
          <p:cNvSpPr/>
          <p:nvPr/>
        </p:nvSpPr>
        <p:spPr>
          <a:xfrm flipV="1">
            <a:off x="1447902" y="3835382"/>
            <a:ext cx="9127857" cy="724560"/>
          </a:xfrm>
          <a:prstGeom prst="roundRect">
            <a:avLst>
              <a:gd name="adj" fmla="val 17695"/>
            </a:avLst>
          </a:prstGeom>
          <a:noFill/>
          <a:ln w="25400">
            <a:gradFill flip="none" rotWithShape="1">
              <a:gsLst>
                <a:gs pos="0">
                  <a:schemeClr val="tx1"/>
                </a:gs>
                <a:gs pos="67000">
                  <a:schemeClr val="accent6">
                    <a:alpha val="0"/>
                  </a:schemeClr>
                </a:gs>
              </a:gsLst>
              <a:lin ang="5400000" scaled="1"/>
              <a:tileRect/>
            </a:gradFill>
          </a:ln>
          <a:effectLst>
            <a:innerShdw blurRad="63500" dist="50800" dir="5400000">
              <a:prstClr val="black">
                <a:alpha val="50000"/>
              </a:prstClr>
            </a:innerShdw>
          </a:effectLst>
          <a:scene3d>
            <a:camera prst="orthographicFront"/>
            <a:lightRig rig="flat" dir="t">
              <a:rot lat="0" lon="0" rev="72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2000" b="1">
              <a:solidFill>
                <a:schemeClr val="accent2"/>
              </a:solidFill>
            </a:endParaRPr>
          </a:p>
        </p:txBody>
      </p:sp>
      <p:sp>
        <p:nvSpPr>
          <p:cNvPr id="194" name="Rounded Rectangle 39"/>
          <p:cNvSpPr/>
          <p:nvPr/>
        </p:nvSpPr>
        <p:spPr>
          <a:xfrm flipV="1">
            <a:off x="1447902" y="4669226"/>
            <a:ext cx="9127857" cy="724560"/>
          </a:xfrm>
          <a:prstGeom prst="roundRect">
            <a:avLst>
              <a:gd name="adj" fmla="val 17695"/>
            </a:avLst>
          </a:prstGeom>
          <a:noFill/>
          <a:ln w="25400">
            <a:gradFill flip="none" rotWithShape="1">
              <a:gsLst>
                <a:gs pos="0">
                  <a:schemeClr val="accent1"/>
                </a:gs>
                <a:gs pos="67000">
                  <a:schemeClr val="accent6">
                    <a:alpha val="0"/>
                  </a:schemeClr>
                </a:gs>
              </a:gsLst>
              <a:lin ang="5400000" scaled="1"/>
              <a:tileRect/>
            </a:gradFill>
          </a:ln>
          <a:effectLst>
            <a:innerShdw blurRad="63500" dist="50800" dir="5400000">
              <a:prstClr val="black">
                <a:alpha val="50000"/>
              </a:prstClr>
            </a:innerShdw>
          </a:effectLst>
          <a:scene3d>
            <a:camera prst="orthographicFront"/>
            <a:lightRig rig="flat" dir="t">
              <a:rot lat="0" lon="0" rev="72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2000" b="1">
              <a:solidFill>
                <a:schemeClr val="accent2"/>
              </a:solidFill>
            </a:endParaRPr>
          </a:p>
        </p:txBody>
      </p:sp>
      <p:sp>
        <p:nvSpPr>
          <p:cNvPr id="198" name="Rounded Rectangle 39"/>
          <p:cNvSpPr/>
          <p:nvPr/>
        </p:nvSpPr>
        <p:spPr>
          <a:xfrm flipV="1">
            <a:off x="1447902" y="5498137"/>
            <a:ext cx="9127857" cy="724560"/>
          </a:xfrm>
          <a:prstGeom prst="roundRect">
            <a:avLst>
              <a:gd name="adj" fmla="val 17695"/>
            </a:avLst>
          </a:prstGeom>
          <a:noFill/>
          <a:ln w="25400">
            <a:gradFill flip="none" rotWithShape="1">
              <a:gsLst>
                <a:gs pos="0">
                  <a:schemeClr val="tx1"/>
                </a:gs>
                <a:gs pos="67000">
                  <a:schemeClr val="accent6">
                    <a:alpha val="0"/>
                  </a:schemeClr>
                </a:gs>
              </a:gsLst>
              <a:lin ang="5400000" scaled="1"/>
              <a:tileRect/>
            </a:gradFill>
          </a:ln>
          <a:effectLst>
            <a:innerShdw blurRad="63500" dist="50800" dir="5400000">
              <a:prstClr val="black">
                <a:alpha val="50000"/>
              </a:prstClr>
            </a:innerShdw>
          </a:effectLst>
          <a:scene3d>
            <a:camera prst="orthographicFront"/>
            <a:lightRig rig="flat" dir="t">
              <a:rot lat="0" lon="0" rev="72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2000" b="1">
              <a:solidFill>
                <a:schemeClr val="accent2"/>
              </a:solidFill>
            </a:endParaRPr>
          </a:p>
        </p:txBody>
      </p:sp>
      <p:sp>
        <p:nvSpPr>
          <p:cNvPr id="176" name="Text Box 4"/>
          <p:cNvSpPr txBox="1">
            <a:spLocks noChangeArrowheads="1"/>
          </p:cNvSpPr>
          <p:nvPr/>
        </p:nvSpPr>
        <p:spPr bwMode="auto">
          <a:xfrm>
            <a:off x="1656388" y="2322913"/>
            <a:ext cx="1908928" cy="369332"/>
          </a:xfrm>
          <a:prstGeom prst="rect">
            <a:avLst/>
          </a:prstGeom>
          <a:noFill/>
          <a:ln w="9525">
            <a:noFill/>
            <a:miter lim="800000"/>
            <a:headEnd/>
            <a:tailEnd/>
          </a:ln>
          <a:effectLst/>
        </p:spPr>
        <p:txBody>
          <a:bodyPr wrap="square">
            <a:spAutoFit/>
          </a:bodyPr>
          <a:lstStyle/>
          <a:p>
            <a:r>
              <a:rPr lang="en-US" b="1" dirty="0" err="1">
                <a:solidFill>
                  <a:srgbClr val="008A52"/>
                </a:solidFill>
                <a:latin typeface="+mj-lt"/>
              </a:rPr>
              <a:t>Ideér</a:t>
            </a:r>
            <a:endParaRPr lang="en-US" b="1" dirty="0">
              <a:solidFill>
                <a:srgbClr val="008A52"/>
              </a:solidFill>
              <a:latin typeface="+mj-lt"/>
            </a:endParaRPr>
          </a:p>
        </p:txBody>
      </p:sp>
      <p:sp>
        <p:nvSpPr>
          <p:cNvPr id="177" name="Text Box 4"/>
          <p:cNvSpPr txBox="1">
            <a:spLocks noChangeArrowheads="1"/>
          </p:cNvSpPr>
          <p:nvPr/>
        </p:nvSpPr>
        <p:spPr bwMode="auto">
          <a:xfrm>
            <a:off x="1656388" y="3162021"/>
            <a:ext cx="1908928" cy="369332"/>
          </a:xfrm>
          <a:prstGeom prst="rect">
            <a:avLst/>
          </a:prstGeom>
          <a:noFill/>
          <a:ln w="9525">
            <a:noFill/>
            <a:miter lim="800000"/>
            <a:headEnd/>
            <a:tailEnd/>
          </a:ln>
          <a:effectLst/>
        </p:spPr>
        <p:txBody>
          <a:bodyPr wrap="square">
            <a:spAutoFit/>
          </a:bodyPr>
          <a:lstStyle/>
          <a:p>
            <a:r>
              <a:rPr lang="en-US" b="1" dirty="0">
                <a:solidFill>
                  <a:srgbClr val="008A52"/>
                </a:solidFill>
                <a:latin typeface="+mj-lt"/>
              </a:rPr>
              <a:t>Planer</a:t>
            </a:r>
          </a:p>
        </p:txBody>
      </p:sp>
      <p:sp>
        <p:nvSpPr>
          <p:cNvPr id="178" name="Text Box 4"/>
          <p:cNvSpPr txBox="1">
            <a:spLocks noChangeArrowheads="1"/>
          </p:cNvSpPr>
          <p:nvPr/>
        </p:nvSpPr>
        <p:spPr bwMode="auto">
          <a:xfrm>
            <a:off x="1656388" y="3985950"/>
            <a:ext cx="1908928" cy="369332"/>
          </a:xfrm>
          <a:prstGeom prst="rect">
            <a:avLst/>
          </a:prstGeom>
          <a:noFill/>
          <a:ln w="9525">
            <a:noFill/>
            <a:miter lim="800000"/>
            <a:headEnd/>
            <a:tailEnd/>
          </a:ln>
          <a:effectLst/>
        </p:spPr>
        <p:txBody>
          <a:bodyPr wrap="square">
            <a:spAutoFit/>
          </a:bodyPr>
          <a:lstStyle/>
          <a:p>
            <a:r>
              <a:rPr lang="en-US" b="1" dirty="0" err="1">
                <a:solidFill>
                  <a:srgbClr val="008A52"/>
                </a:solidFill>
                <a:latin typeface="+mj-lt"/>
              </a:rPr>
              <a:t>Kontakter</a:t>
            </a:r>
            <a:endParaRPr lang="en-US" b="1" dirty="0">
              <a:solidFill>
                <a:srgbClr val="008A52"/>
              </a:solidFill>
              <a:latin typeface="+mj-lt"/>
            </a:endParaRPr>
          </a:p>
        </p:txBody>
      </p:sp>
      <p:sp>
        <p:nvSpPr>
          <p:cNvPr id="179" name="Text Box 4"/>
          <p:cNvSpPr txBox="1">
            <a:spLocks noChangeArrowheads="1"/>
          </p:cNvSpPr>
          <p:nvPr/>
        </p:nvSpPr>
        <p:spPr bwMode="auto">
          <a:xfrm>
            <a:off x="1656388" y="4843046"/>
            <a:ext cx="1908928" cy="369332"/>
          </a:xfrm>
          <a:prstGeom prst="rect">
            <a:avLst/>
          </a:prstGeom>
          <a:noFill/>
          <a:ln w="9525">
            <a:noFill/>
            <a:miter lim="800000"/>
            <a:headEnd/>
            <a:tailEnd/>
          </a:ln>
          <a:effectLst/>
        </p:spPr>
        <p:txBody>
          <a:bodyPr wrap="square">
            <a:spAutoFit/>
          </a:bodyPr>
          <a:lstStyle/>
          <a:p>
            <a:r>
              <a:rPr lang="en-US" b="1" dirty="0">
                <a:solidFill>
                  <a:srgbClr val="008A52"/>
                </a:solidFill>
                <a:latin typeface="+mj-lt"/>
              </a:rPr>
              <a:t>Organisation</a:t>
            </a:r>
          </a:p>
        </p:txBody>
      </p:sp>
      <p:sp>
        <p:nvSpPr>
          <p:cNvPr id="180" name="Text Box 4"/>
          <p:cNvSpPr txBox="1">
            <a:spLocks noChangeArrowheads="1"/>
          </p:cNvSpPr>
          <p:nvPr/>
        </p:nvSpPr>
        <p:spPr bwMode="auto">
          <a:xfrm>
            <a:off x="1656388" y="5664452"/>
            <a:ext cx="2167467" cy="369332"/>
          </a:xfrm>
          <a:prstGeom prst="rect">
            <a:avLst/>
          </a:prstGeom>
          <a:noFill/>
          <a:ln w="9525">
            <a:noFill/>
            <a:miter lim="800000"/>
            <a:headEnd/>
            <a:tailEnd/>
          </a:ln>
          <a:effectLst/>
        </p:spPr>
        <p:txBody>
          <a:bodyPr wrap="square">
            <a:spAutoFit/>
          </a:bodyPr>
          <a:lstStyle/>
          <a:p>
            <a:r>
              <a:rPr lang="en-US" b="1" dirty="0" err="1">
                <a:solidFill>
                  <a:srgbClr val="008A52"/>
                </a:solidFill>
                <a:latin typeface="+mj-lt"/>
              </a:rPr>
              <a:t>Genomförande</a:t>
            </a:r>
            <a:endParaRPr lang="en-US" b="1" dirty="0">
              <a:solidFill>
                <a:srgbClr val="008A52"/>
              </a:solidFill>
              <a:latin typeface="+mj-lt"/>
            </a:endParaRPr>
          </a:p>
        </p:txBody>
      </p:sp>
      <p:sp>
        <p:nvSpPr>
          <p:cNvPr id="175" name="Text Box 4"/>
          <p:cNvSpPr txBox="1">
            <a:spLocks noChangeArrowheads="1"/>
          </p:cNvSpPr>
          <p:nvPr/>
        </p:nvSpPr>
        <p:spPr bwMode="auto">
          <a:xfrm>
            <a:off x="1656388" y="1503656"/>
            <a:ext cx="1908928" cy="369332"/>
          </a:xfrm>
          <a:prstGeom prst="rect">
            <a:avLst/>
          </a:prstGeom>
          <a:noFill/>
          <a:ln w="9525">
            <a:noFill/>
            <a:miter lim="800000"/>
            <a:headEnd/>
            <a:tailEnd/>
          </a:ln>
          <a:effectLst/>
        </p:spPr>
        <p:txBody>
          <a:bodyPr wrap="square">
            <a:spAutoFit/>
          </a:bodyPr>
          <a:lstStyle/>
          <a:p>
            <a:r>
              <a:rPr lang="en-US" b="1" dirty="0" err="1">
                <a:solidFill>
                  <a:srgbClr val="008A52"/>
                </a:solidFill>
                <a:latin typeface="+mj-lt"/>
              </a:rPr>
              <a:t>Identifierar</a:t>
            </a:r>
            <a:r>
              <a:rPr lang="en-US" b="1" dirty="0">
                <a:solidFill>
                  <a:srgbClr val="008A52"/>
                </a:solidFill>
                <a:latin typeface="+mj-lt"/>
              </a:rPr>
              <a:t> </a:t>
            </a:r>
            <a:r>
              <a:rPr lang="en-US" b="1" dirty="0" err="1">
                <a:solidFill>
                  <a:srgbClr val="008A52"/>
                </a:solidFill>
                <a:latin typeface="+mj-lt"/>
              </a:rPr>
              <a:t>behov</a:t>
            </a:r>
            <a:r>
              <a:rPr lang="en-US" b="1" dirty="0">
                <a:solidFill>
                  <a:srgbClr val="008A52"/>
                </a:solidFill>
                <a:latin typeface="+mj-lt"/>
              </a:rPr>
              <a:t> </a:t>
            </a:r>
          </a:p>
        </p:txBody>
      </p:sp>
      <p:grpSp>
        <p:nvGrpSpPr>
          <p:cNvPr id="87" name="Group 42"/>
          <p:cNvGrpSpPr>
            <a:grpSpLocks noChangeAspect="1"/>
          </p:cNvGrpSpPr>
          <p:nvPr/>
        </p:nvGrpSpPr>
        <p:grpSpPr bwMode="auto">
          <a:xfrm>
            <a:off x="8181545" y="1382322"/>
            <a:ext cx="612562" cy="612000"/>
            <a:chOff x="4331" y="119"/>
            <a:chExt cx="1089" cy="1088"/>
          </a:xfrm>
          <a:effectLst>
            <a:outerShdw blurRad="63500" sx="101000" sy="101000" algn="ctr" rotWithShape="0">
              <a:prstClr val="black">
                <a:alpha val="40000"/>
              </a:prstClr>
            </a:outerShdw>
          </a:effectLst>
        </p:grpSpPr>
        <p:sp>
          <p:nvSpPr>
            <p:cNvPr id="88" name="Freeform 43"/>
            <p:cNvSpPr>
              <a:spLocks/>
            </p:cNvSpPr>
            <p:nvPr/>
          </p:nvSpPr>
          <p:spPr bwMode="auto">
            <a:xfrm>
              <a:off x="4331" y="119"/>
              <a:ext cx="1089" cy="1088"/>
            </a:xfrm>
            <a:custGeom>
              <a:avLst/>
              <a:gdLst>
                <a:gd name="T0" fmla="*/ 1508 w 3267"/>
                <a:gd name="T1" fmla="*/ 3259 h 3264"/>
                <a:gd name="T2" fmla="*/ 1305 w 3267"/>
                <a:gd name="T3" fmla="*/ 3231 h 3264"/>
                <a:gd name="T4" fmla="*/ 1110 w 3267"/>
                <a:gd name="T5" fmla="*/ 3178 h 3264"/>
                <a:gd name="T6" fmla="*/ 925 w 3267"/>
                <a:gd name="T7" fmla="*/ 3102 h 3264"/>
                <a:gd name="T8" fmla="*/ 753 w 3267"/>
                <a:gd name="T9" fmla="*/ 3007 h 3264"/>
                <a:gd name="T10" fmla="*/ 595 w 3267"/>
                <a:gd name="T11" fmla="*/ 2891 h 3264"/>
                <a:gd name="T12" fmla="*/ 451 w 3267"/>
                <a:gd name="T13" fmla="*/ 2757 h 3264"/>
                <a:gd name="T14" fmla="*/ 325 w 3267"/>
                <a:gd name="T15" fmla="*/ 2608 h 3264"/>
                <a:gd name="T16" fmla="*/ 216 w 3267"/>
                <a:gd name="T17" fmla="*/ 2443 h 3264"/>
                <a:gd name="T18" fmla="*/ 129 w 3267"/>
                <a:gd name="T19" fmla="*/ 2266 h 3264"/>
                <a:gd name="T20" fmla="*/ 62 w 3267"/>
                <a:gd name="T21" fmla="*/ 2078 h 3264"/>
                <a:gd name="T22" fmla="*/ 19 w 3267"/>
                <a:gd name="T23" fmla="*/ 1880 h 3264"/>
                <a:gd name="T24" fmla="*/ 1 w 3267"/>
                <a:gd name="T25" fmla="*/ 1674 h 3264"/>
                <a:gd name="T26" fmla="*/ 5 w 3267"/>
                <a:gd name="T27" fmla="*/ 1506 h 3264"/>
                <a:gd name="T28" fmla="*/ 33 w 3267"/>
                <a:gd name="T29" fmla="*/ 1304 h 3264"/>
                <a:gd name="T30" fmla="*/ 86 w 3267"/>
                <a:gd name="T31" fmla="*/ 1109 h 3264"/>
                <a:gd name="T32" fmla="*/ 162 w 3267"/>
                <a:gd name="T33" fmla="*/ 925 h 3264"/>
                <a:gd name="T34" fmla="*/ 258 w 3267"/>
                <a:gd name="T35" fmla="*/ 753 h 3264"/>
                <a:gd name="T36" fmla="*/ 373 w 3267"/>
                <a:gd name="T37" fmla="*/ 594 h 3264"/>
                <a:gd name="T38" fmla="*/ 507 w 3267"/>
                <a:gd name="T39" fmla="*/ 451 h 3264"/>
                <a:gd name="T40" fmla="*/ 656 w 3267"/>
                <a:gd name="T41" fmla="*/ 324 h 3264"/>
                <a:gd name="T42" fmla="*/ 821 w 3267"/>
                <a:gd name="T43" fmla="*/ 216 h 3264"/>
                <a:gd name="T44" fmla="*/ 998 w 3267"/>
                <a:gd name="T45" fmla="*/ 129 h 3264"/>
                <a:gd name="T46" fmla="*/ 1186 w 3267"/>
                <a:gd name="T47" fmla="*/ 62 h 3264"/>
                <a:gd name="T48" fmla="*/ 1385 w 3267"/>
                <a:gd name="T49" fmla="*/ 19 h 3264"/>
                <a:gd name="T50" fmla="*/ 1591 w 3267"/>
                <a:gd name="T51" fmla="*/ 1 h 3264"/>
                <a:gd name="T52" fmla="*/ 1759 w 3267"/>
                <a:gd name="T53" fmla="*/ 5 h 3264"/>
                <a:gd name="T54" fmla="*/ 1962 w 3267"/>
                <a:gd name="T55" fmla="*/ 33 h 3264"/>
                <a:gd name="T56" fmla="*/ 2157 w 3267"/>
                <a:gd name="T57" fmla="*/ 85 h 3264"/>
                <a:gd name="T58" fmla="*/ 2340 w 3267"/>
                <a:gd name="T59" fmla="*/ 162 h 3264"/>
                <a:gd name="T60" fmla="*/ 2513 w 3267"/>
                <a:gd name="T61" fmla="*/ 257 h 3264"/>
                <a:gd name="T62" fmla="*/ 2671 w 3267"/>
                <a:gd name="T63" fmla="*/ 373 h 3264"/>
                <a:gd name="T64" fmla="*/ 2816 w 3267"/>
                <a:gd name="T65" fmla="*/ 507 h 3264"/>
                <a:gd name="T66" fmla="*/ 2942 w 3267"/>
                <a:gd name="T67" fmla="*/ 656 h 3264"/>
                <a:gd name="T68" fmla="*/ 3051 w 3267"/>
                <a:gd name="T69" fmla="*/ 821 h 3264"/>
                <a:gd name="T70" fmla="*/ 3138 w 3267"/>
                <a:gd name="T71" fmla="*/ 998 h 3264"/>
                <a:gd name="T72" fmla="*/ 3205 w 3267"/>
                <a:gd name="T73" fmla="*/ 1186 h 3264"/>
                <a:gd name="T74" fmla="*/ 3248 w 3267"/>
                <a:gd name="T75" fmla="*/ 1384 h 3264"/>
                <a:gd name="T76" fmla="*/ 3266 w 3267"/>
                <a:gd name="T77" fmla="*/ 1590 h 3264"/>
                <a:gd name="T78" fmla="*/ 3262 w 3267"/>
                <a:gd name="T79" fmla="*/ 1758 h 3264"/>
                <a:gd name="T80" fmla="*/ 3234 w 3267"/>
                <a:gd name="T81" fmla="*/ 1960 h 3264"/>
                <a:gd name="T82" fmla="*/ 3180 w 3267"/>
                <a:gd name="T83" fmla="*/ 2155 h 3264"/>
                <a:gd name="T84" fmla="*/ 3105 w 3267"/>
                <a:gd name="T85" fmla="*/ 2338 h 3264"/>
                <a:gd name="T86" fmla="*/ 3009 w 3267"/>
                <a:gd name="T87" fmla="*/ 2511 h 3264"/>
                <a:gd name="T88" fmla="*/ 2893 w 3267"/>
                <a:gd name="T89" fmla="*/ 2670 h 3264"/>
                <a:gd name="T90" fmla="*/ 2760 w 3267"/>
                <a:gd name="T91" fmla="*/ 2813 h 3264"/>
                <a:gd name="T92" fmla="*/ 2611 w 3267"/>
                <a:gd name="T93" fmla="*/ 2940 h 3264"/>
                <a:gd name="T94" fmla="*/ 2446 w 3267"/>
                <a:gd name="T95" fmla="*/ 3048 h 3264"/>
                <a:gd name="T96" fmla="*/ 2268 w 3267"/>
                <a:gd name="T97" fmla="*/ 3135 h 3264"/>
                <a:gd name="T98" fmla="*/ 2080 w 3267"/>
                <a:gd name="T99" fmla="*/ 3202 h 3264"/>
                <a:gd name="T100" fmla="*/ 1882 w 3267"/>
                <a:gd name="T101" fmla="*/ 3245 h 3264"/>
                <a:gd name="T102" fmla="*/ 1676 w 3267"/>
                <a:gd name="T103" fmla="*/ 3263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67" h="3264">
                  <a:moveTo>
                    <a:pt x="1634" y="3264"/>
                  </a:moveTo>
                  <a:lnTo>
                    <a:pt x="1634" y="3264"/>
                  </a:lnTo>
                  <a:lnTo>
                    <a:pt x="1591" y="3263"/>
                  </a:lnTo>
                  <a:lnTo>
                    <a:pt x="1549" y="3262"/>
                  </a:lnTo>
                  <a:lnTo>
                    <a:pt x="1508" y="3259"/>
                  </a:lnTo>
                  <a:lnTo>
                    <a:pt x="1467" y="3256"/>
                  </a:lnTo>
                  <a:lnTo>
                    <a:pt x="1425" y="3251"/>
                  </a:lnTo>
                  <a:lnTo>
                    <a:pt x="1385" y="3245"/>
                  </a:lnTo>
                  <a:lnTo>
                    <a:pt x="1345" y="3238"/>
                  </a:lnTo>
                  <a:lnTo>
                    <a:pt x="1305" y="3231"/>
                  </a:lnTo>
                  <a:lnTo>
                    <a:pt x="1265" y="3222"/>
                  </a:lnTo>
                  <a:lnTo>
                    <a:pt x="1225" y="3213"/>
                  </a:lnTo>
                  <a:lnTo>
                    <a:pt x="1186" y="3202"/>
                  </a:lnTo>
                  <a:lnTo>
                    <a:pt x="1148" y="3191"/>
                  </a:lnTo>
                  <a:lnTo>
                    <a:pt x="1110" y="3178"/>
                  </a:lnTo>
                  <a:lnTo>
                    <a:pt x="1072" y="3165"/>
                  </a:lnTo>
                  <a:lnTo>
                    <a:pt x="1035" y="3151"/>
                  </a:lnTo>
                  <a:lnTo>
                    <a:pt x="998" y="3135"/>
                  </a:lnTo>
                  <a:lnTo>
                    <a:pt x="962" y="3120"/>
                  </a:lnTo>
                  <a:lnTo>
                    <a:pt x="925" y="3102"/>
                  </a:lnTo>
                  <a:lnTo>
                    <a:pt x="890" y="3085"/>
                  </a:lnTo>
                  <a:lnTo>
                    <a:pt x="855" y="3066"/>
                  </a:lnTo>
                  <a:lnTo>
                    <a:pt x="821" y="3048"/>
                  </a:lnTo>
                  <a:lnTo>
                    <a:pt x="787" y="3027"/>
                  </a:lnTo>
                  <a:lnTo>
                    <a:pt x="753" y="3007"/>
                  </a:lnTo>
                  <a:lnTo>
                    <a:pt x="720" y="2985"/>
                  </a:lnTo>
                  <a:lnTo>
                    <a:pt x="688" y="2962"/>
                  </a:lnTo>
                  <a:lnTo>
                    <a:pt x="656" y="2940"/>
                  </a:lnTo>
                  <a:lnTo>
                    <a:pt x="626" y="2915"/>
                  </a:lnTo>
                  <a:lnTo>
                    <a:pt x="595" y="2891"/>
                  </a:lnTo>
                  <a:lnTo>
                    <a:pt x="565" y="2866"/>
                  </a:lnTo>
                  <a:lnTo>
                    <a:pt x="536" y="2840"/>
                  </a:lnTo>
                  <a:lnTo>
                    <a:pt x="507" y="2813"/>
                  </a:lnTo>
                  <a:lnTo>
                    <a:pt x="479" y="2785"/>
                  </a:lnTo>
                  <a:lnTo>
                    <a:pt x="451" y="2757"/>
                  </a:lnTo>
                  <a:lnTo>
                    <a:pt x="425" y="2729"/>
                  </a:lnTo>
                  <a:lnTo>
                    <a:pt x="399" y="2700"/>
                  </a:lnTo>
                  <a:lnTo>
                    <a:pt x="373" y="2670"/>
                  </a:lnTo>
                  <a:lnTo>
                    <a:pt x="348" y="2639"/>
                  </a:lnTo>
                  <a:lnTo>
                    <a:pt x="325" y="2608"/>
                  </a:lnTo>
                  <a:lnTo>
                    <a:pt x="302" y="2576"/>
                  </a:lnTo>
                  <a:lnTo>
                    <a:pt x="279" y="2543"/>
                  </a:lnTo>
                  <a:lnTo>
                    <a:pt x="258" y="2511"/>
                  </a:lnTo>
                  <a:lnTo>
                    <a:pt x="237" y="2477"/>
                  </a:lnTo>
                  <a:lnTo>
                    <a:pt x="216" y="2443"/>
                  </a:lnTo>
                  <a:lnTo>
                    <a:pt x="198" y="2409"/>
                  </a:lnTo>
                  <a:lnTo>
                    <a:pt x="179" y="2374"/>
                  </a:lnTo>
                  <a:lnTo>
                    <a:pt x="162" y="2338"/>
                  </a:lnTo>
                  <a:lnTo>
                    <a:pt x="144" y="2303"/>
                  </a:lnTo>
                  <a:lnTo>
                    <a:pt x="129" y="2266"/>
                  </a:lnTo>
                  <a:lnTo>
                    <a:pt x="113" y="2230"/>
                  </a:lnTo>
                  <a:lnTo>
                    <a:pt x="99" y="2192"/>
                  </a:lnTo>
                  <a:lnTo>
                    <a:pt x="86" y="2155"/>
                  </a:lnTo>
                  <a:lnTo>
                    <a:pt x="73" y="2117"/>
                  </a:lnTo>
                  <a:lnTo>
                    <a:pt x="62" y="2078"/>
                  </a:lnTo>
                  <a:lnTo>
                    <a:pt x="52" y="2040"/>
                  </a:lnTo>
                  <a:lnTo>
                    <a:pt x="42" y="2000"/>
                  </a:lnTo>
                  <a:lnTo>
                    <a:pt x="33" y="1960"/>
                  </a:lnTo>
                  <a:lnTo>
                    <a:pt x="26" y="1920"/>
                  </a:lnTo>
                  <a:lnTo>
                    <a:pt x="19" y="1880"/>
                  </a:lnTo>
                  <a:lnTo>
                    <a:pt x="13" y="1840"/>
                  </a:lnTo>
                  <a:lnTo>
                    <a:pt x="8" y="1799"/>
                  </a:lnTo>
                  <a:lnTo>
                    <a:pt x="5" y="1758"/>
                  </a:lnTo>
                  <a:lnTo>
                    <a:pt x="2" y="1715"/>
                  </a:lnTo>
                  <a:lnTo>
                    <a:pt x="1" y="1674"/>
                  </a:lnTo>
                  <a:lnTo>
                    <a:pt x="0" y="1632"/>
                  </a:lnTo>
                  <a:lnTo>
                    <a:pt x="0" y="1632"/>
                  </a:lnTo>
                  <a:lnTo>
                    <a:pt x="1" y="1590"/>
                  </a:lnTo>
                  <a:lnTo>
                    <a:pt x="2" y="1548"/>
                  </a:lnTo>
                  <a:lnTo>
                    <a:pt x="5" y="1506"/>
                  </a:lnTo>
                  <a:lnTo>
                    <a:pt x="8" y="1465"/>
                  </a:lnTo>
                  <a:lnTo>
                    <a:pt x="13" y="1424"/>
                  </a:lnTo>
                  <a:lnTo>
                    <a:pt x="19" y="1384"/>
                  </a:lnTo>
                  <a:lnTo>
                    <a:pt x="26" y="1344"/>
                  </a:lnTo>
                  <a:lnTo>
                    <a:pt x="33" y="1304"/>
                  </a:lnTo>
                  <a:lnTo>
                    <a:pt x="42" y="1263"/>
                  </a:lnTo>
                  <a:lnTo>
                    <a:pt x="52" y="1224"/>
                  </a:lnTo>
                  <a:lnTo>
                    <a:pt x="62" y="1186"/>
                  </a:lnTo>
                  <a:lnTo>
                    <a:pt x="73" y="1147"/>
                  </a:lnTo>
                  <a:lnTo>
                    <a:pt x="86" y="1109"/>
                  </a:lnTo>
                  <a:lnTo>
                    <a:pt x="99" y="1072"/>
                  </a:lnTo>
                  <a:lnTo>
                    <a:pt x="113" y="1034"/>
                  </a:lnTo>
                  <a:lnTo>
                    <a:pt x="129" y="998"/>
                  </a:lnTo>
                  <a:lnTo>
                    <a:pt x="144" y="961"/>
                  </a:lnTo>
                  <a:lnTo>
                    <a:pt x="162" y="925"/>
                  </a:lnTo>
                  <a:lnTo>
                    <a:pt x="179" y="890"/>
                  </a:lnTo>
                  <a:lnTo>
                    <a:pt x="198" y="855"/>
                  </a:lnTo>
                  <a:lnTo>
                    <a:pt x="216" y="821"/>
                  </a:lnTo>
                  <a:lnTo>
                    <a:pt x="237" y="787"/>
                  </a:lnTo>
                  <a:lnTo>
                    <a:pt x="258" y="753"/>
                  </a:lnTo>
                  <a:lnTo>
                    <a:pt x="279" y="720"/>
                  </a:lnTo>
                  <a:lnTo>
                    <a:pt x="302" y="688"/>
                  </a:lnTo>
                  <a:lnTo>
                    <a:pt x="325" y="656"/>
                  </a:lnTo>
                  <a:lnTo>
                    <a:pt x="348" y="625"/>
                  </a:lnTo>
                  <a:lnTo>
                    <a:pt x="373" y="594"/>
                  </a:lnTo>
                  <a:lnTo>
                    <a:pt x="399" y="564"/>
                  </a:lnTo>
                  <a:lnTo>
                    <a:pt x="425" y="535"/>
                  </a:lnTo>
                  <a:lnTo>
                    <a:pt x="451" y="507"/>
                  </a:lnTo>
                  <a:lnTo>
                    <a:pt x="479" y="479"/>
                  </a:lnTo>
                  <a:lnTo>
                    <a:pt x="507" y="451"/>
                  </a:lnTo>
                  <a:lnTo>
                    <a:pt x="536" y="424"/>
                  </a:lnTo>
                  <a:lnTo>
                    <a:pt x="565" y="398"/>
                  </a:lnTo>
                  <a:lnTo>
                    <a:pt x="595" y="373"/>
                  </a:lnTo>
                  <a:lnTo>
                    <a:pt x="626" y="348"/>
                  </a:lnTo>
                  <a:lnTo>
                    <a:pt x="656" y="324"/>
                  </a:lnTo>
                  <a:lnTo>
                    <a:pt x="688" y="302"/>
                  </a:lnTo>
                  <a:lnTo>
                    <a:pt x="720" y="279"/>
                  </a:lnTo>
                  <a:lnTo>
                    <a:pt x="753" y="257"/>
                  </a:lnTo>
                  <a:lnTo>
                    <a:pt x="787" y="237"/>
                  </a:lnTo>
                  <a:lnTo>
                    <a:pt x="821" y="216"/>
                  </a:lnTo>
                  <a:lnTo>
                    <a:pt x="855" y="198"/>
                  </a:lnTo>
                  <a:lnTo>
                    <a:pt x="890" y="179"/>
                  </a:lnTo>
                  <a:lnTo>
                    <a:pt x="925" y="162"/>
                  </a:lnTo>
                  <a:lnTo>
                    <a:pt x="962" y="144"/>
                  </a:lnTo>
                  <a:lnTo>
                    <a:pt x="998" y="129"/>
                  </a:lnTo>
                  <a:lnTo>
                    <a:pt x="1035" y="113"/>
                  </a:lnTo>
                  <a:lnTo>
                    <a:pt x="1072" y="99"/>
                  </a:lnTo>
                  <a:lnTo>
                    <a:pt x="1110" y="85"/>
                  </a:lnTo>
                  <a:lnTo>
                    <a:pt x="1148" y="73"/>
                  </a:lnTo>
                  <a:lnTo>
                    <a:pt x="1186" y="62"/>
                  </a:lnTo>
                  <a:lnTo>
                    <a:pt x="1225" y="51"/>
                  </a:lnTo>
                  <a:lnTo>
                    <a:pt x="1265" y="42"/>
                  </a:lnTo>
                  <a:lnTo>
                    <a:pt x="1305" y="33"/>
                  </a:lnTo>
                  <a:lnTo>
                    <a:pt x="1345" y="26"/>
                  </a:lnTo>
                  <a:lnTo>
                    <a:pt x="1385" y="19"/>
                  </a:lnTo>
                  <a:lnTo>
                    <a:pt x="1425" y="13"/>
                  </a:lnTo>
                  <a:lnTo>
                    <a:pt x="1467" y="8"/>
                  </a:lnTo>
                  <a:lnTo>
                    <a:pt x="1508" y="5"/>
                  </a:lnTo>
                  <a:lnTo>
                    <a:pt x="1549" y="2"/>
                  </a:lnTo>
                  <a:lnTo>
                    <a:pt x="1591" y="1"/>
                  </a:lnTo>
                  <a:lnTo>
                    <a:pt x="1634" y="0"/>
                  </a:lnTo>
                  <a:lnTo>
                    <a:pt x="1634" y="0"/>
                  </a:lnTo>
                  <a:lnTo>
                    <a:pt x="1676" y="1"/>
                  </a:lnTo>
                  <a:lnTo>
                    <a:pt x="1717" y="2"/>
                  </a:lnTo>
                  <a:lnTo>
                    <a:pt x="1759" y="5"/>
                  </a:lnTo>
                  <a:lnTo>
                    <a:pt x="1800" y="8"/>
                  </a:lnTo>
                  <a:lnTo>
                    <a:pt x="1841" y="13"/>
                  </a:lnTo>
                  <a:lnTo>
                    <a:pt x="1882" y="19"/>
                  </a:lnTo>
                  <a:lnTo>
                    <a:pt x="1922" y="26"/>
                  </a:lnTo>
                  <a:lnTo>
                    <a:pt x="1962" y="33"/>
                  </a:lnTo>
                  <a:lnTo>
                    <a:pt x="2001" y="42"/>
                  </a:lnTo>
                  <a:lnTo>
                    <a:pt x="2041" y="51"/>
                  </a:lnTo>
                  <a:lnTo>
                    <a:pt x="2080" y="62"/>
                  </a:lnTo>
                  <a:lnTo>
                    <a:pt x="2119" y="73"/>
                  </a:lnTo>
                  <a:lnTo>
                    <a:pt x="2157" y="85"/>
                  </a:lnTo>
                  <a:lnTo>
                    <a:pt x="2194" y="99"/>
                  </a:lnTo>
                  <a:lnTo>
                    <a:pt x="2231" y="113"/>
                  </a:lnTo>
                  <a:lnTo>
                    <a:pt x="2268" y="129"/>
                  </a:lnTo>
                  <a:lnTo>
                    <a:pt x="2304" y="144"/>
                  </a:lnTo>
                  <a:lnTo>
                    <a:pt x="2340" y="162"/>
                  </a:lnTo>
                  <a:lnTo>
                    <a:pt x="2377" y="179"/>
                  </a:lnTo>
                  <a:lnTo>
                    <a:pt x="2412" y="198"/>
                  </a:lnTo>
                  <a:lnTo>
                    <a:pt x="2446" y="216"/>
                  </a:lnTo>
                  <a:lnTo>
                    <a:pt x="2480" y="237"/>
                  </a:lnTo>
                  <a:lnTo>
                    <a:pt x="2513" y="257"/>
                  </a:lnTo>
                  <a:lnTo>
                    <a:pt x="2546" y="279"/>
                  </a:lnTo>
                  <a:lnTo>
                    <a:pt x="2579" y="302"/>
                  </a:lnTo>
                  <a:lnTo>
                    <a:pt x="2611" y="324"/>
                  </a:lnTo>
                  <a:lnTo>
                    <a:pt x="2641" y="348"/>
                  </a:lnTo>
                  <a:lnTo>
                    <a:pt x="2671" y="373"/>
                  </a:lnTo>
                  <a:lnTo>
                    <a:pt x="2702" y="398"/>
                  </a:lnTo>
                  <a:lnTo>
                    <a:pt x="2731" y="424"/>
                  </a:lnTo>
                  <a:lnTo>
                    <a:pt x="2760" y="451"/>
                  </a:lnTo>
                  <a:lnTo>
                    <a:pt x="2788" y="479"/>
                  </a:lnTo>
                  <a:lnTo>
                    <a:pt x="2816" y="507"/>
                  </a:lnTo>
                  <a:lnTo>
                    <a:pt x="2842" y="535"/>
                  </a:lnTo>
                  <a:lnTo>
                    <a:pt x="2868" y="564"/>
                  </a:lnTo>
                  <a:lnTo>
                    <a:pt x="2893" y="594"/>
                  </a:lnTo>
                  <a:lnTo>
                    <a:pt x="2918" y="625"/>
                  </a:lnTo>
                  <a:lnTo>
                    <a:pt x="2942" y="656"/>
                  </a:lnTo>
                  <a:lnTo>
                    <a:pt x="2965" y="688"/>
                  </a:lnTo>
                  <a:lnTo>
                    <a:pt x="2988" y="720"/>
                  </a:lnTo>
                  <a:lnTo>
                    <a:pt x="3009" y="753"/>
                  </a:lnTo>
                  <a:lnTo>
                    <a:pt x="3030" y="787"/>
                  </a:lnTo>
                  <a:lnTo>
                    <a:pt x="3051" y="821"/>
                  </a:lnTo>
                  <a:lnTo>
                    <a:pt x="3069" y="855"/>
                  </a:lnTo>
                  <a:lnTo>
                    <a:pt x="3088" y="890"/>
                  </a:lnTo>
                  <a:lnTo>
                    <a:pt x="3105" y="925"/>
                  </a:lnTo>
                  <a:lnTo>
                    <a:pt x="3123" y="961"/>
                  </a:lnTo>
                  <a:lnTo>
                    <a:pt x="3138" y="998"/>
                  </a:lnTo>
                  <a:lnTo>
                    <a:pt x="3154" y="1034"/>
                  </a:lnTo>
                  <a:lnTo>
                    <a:pt x="3168" y="1072"/>
                  </a:lnTo>
                  <a:lnTo>
                    <a:pt x="3180" y="1109"/>
                  </a:lnTo>
                  <a:lnTo>
                    <a:pt x="3193" y="1147"/>
                  </a:lnTo>
                  <a:lnTo>
                    <a:pt x="3205" y="1186"/>
                  </a:lnTo>
                  <a:lnTo>
                    <a:pt x="3215" y="1224"/>
                  </a:lnTo>
                  <a:lnTo>
                    <a:pt x="3225" y="1263"/>
                  </a:lnTo>
                  <a:lnTo>
                    <a:pt x="3234" y="1304"/>
                  </a:lnTo>
                  <a:lnTo>
                    <a:pt x="3241" y="1344"/>
                  </a:lnTo>
                  <a:lnTo>
                    <a:pt x="3248" y="1384"/>
                  </a:lnTo>
                  <a:lnTo>
                    <a:pt x="3254" y="1424"/>
                  </a:lnTo>
                  <a:lnTo>
                    <a:pt x="3259" y="1465"/>
                  </a:lnTo>
                  <a:lnTo>
                    <a:pt x="3262" y="1506"/>
                  </a:lnTo>
                  <a:lnTo>
                    <a:pt x="3265" y="1548"/>
                  </a:lnTo>
                  <a:lnTo>
                    <a:pt x="3266" y="1590"/>
                  </a:lnTo>
                  <a:lnTo>
                    <a:pt x="3267" y="1632"/>
                  </a:lnTo>
                  <a:lnTo>
                    <a:pt x="3267" y="1632"/>
                  </a:lnTo>
                  <a:lnTo>
                    <a:pt x="3266" y="1674"/>
                  </a:lnTo>
                  <a:lnTo>
                    <a:pt x="3265" y="1715"/>
                  </a:lnTo>
                  <a:lnTo>
                    <a:pt x="3262" y="1758"/>
                  </a:lnTo>
                  <a:lnTo>
                    <a:pt x="3259" y="1799"/>
                  </a:lnTo>
                  <a:lnTo>
                    <a:pt x="3254" y="1840"/>
                  </a:lnTo>
                  <a:lnTo>
                    <a:pt x="3248" y="1880"/>
                  </a:lnTo>
                  <a:lnTo>
                    <a:pt x="3241" y="1920"/>
                  </a:lnTo>
                  <a:lnTo>
                    <a:pt x="3234" y="1960"/>
                  </a:lnTo>
                  <a:lnTo>
                    <a:pt x="3225" y="2000"/>
                  </a:lnTo>
                  <a:lnTo>
                    <a:pt x="3215" y="2040"/>
                  </a:lnTo>
                  <a:lnTo>
                    <a:pt x="3205" y="2078"/>
                  </a:lnTo>
                  <a:lnTo>
                    <a:pt x="3193" y="2117"/>
                  </a:lnTo>
                  <a:lnTo>
                    <a:pt x="3180" y="2155"/>
                  </a:lnTo>
                  <a:lnTo>
                    <a:pt x="3168" y="2192"/>
                  </a:lnTo>
                  <a:lnTo>
                    <a:pt x="3154" y="2230"/>
                  </a:lnTo>
                  <a:lnTo>
                    <a:pt x="3138" y="2266"/>
                  </a:lnTo>
                  <a:lnTo>
                    <a:pt x="3123" y="2303"/>
                  </a:lnTo>
                  <a:lnTo>
                    <a:pt x="3105" y="2338"/>
                  </a:lnTo>
                  <a:lnTo>
                    <a:pt x="3088" y="2374"/>
                  </a:lnTo>
                  <a:lnTo>
                    <a:pt x="3069" y="2409"/>
                  </a:lnTo>
                  <a:lnTo>
                    <a:pt x="3051" y="2443"/>
                  </a:lnTo>
                  <a:lnTo>
                    <a:pt x="3030" y="2477"/>
                  </a:lnTo>
                  <a:lnTo>
                    <a:pt x="3009" y="2511"/>
                  </a:lnTo>
                  <a:lnTo>
                    <a:pt x="2988" y="2543"/>
                  </a:lnTo>
                  <a:lnTo>
                    <a:pt x="2965" y="2576"/>
                  </a:lnTo>
                  <a:lnTo>
                    <a:pt x="2942" y="2608"/>
                  </a:lnTo>
                  <a:lnTo>
                    <a:pt x="2918" y="2639"/>
                  </a:lnTo>
                  <a:lnTo>
                    <a:pt x="2893" y="2670"/>
                  </a:lnTo>
                  <a:lnTo>
                    <a:pt x="2868" y="2700"/>
                  </a:lnTo>
                  <a:lnTo>
                    <a:pt x="2842" y="2729"/>
                  </a:lnTo>
                  <a:lnTo>
                    <a:pt x="2816" y="2757"/>
                  </a:lnTo>
                  <a:lnTo>
                    <a:pt x="2788" y="2785"/>
                  </a:lnTo>
                  <a:lnTo>
                    <a:pt x="2760" y="2813"/>
                  </a:lnTo>
                  <a:lnTo>
                    <a:pt x="2731" y="2840"/>
                  </a:lnTo>
                  <a:lnTo>
                    <a:pt x="2702" y="2866"/>
                  </a:lnTo>
                  <a:lnTo>
                    <a:pt x="2671" y="2891"/>
                  </a:lnTo>
                  <a:lnTo>
                    <a:pt x="2641" y="2915"/>
                  </a:lnTo>
                  <a:lnTo>
                    <a:pt x="2611" y="2940"/>
                  </a:lnTo>
                  <a:lnTo>
                    <a:pt x="2579" y="2962"/>
                  </a:lnTo>
                  <a:lnTo>
                    <a:pt x="2546" y="2985"/>
                  </a:lnTo>
                  <a:lnTo>
                    <a:pt x="2513" y="3007"/>
                  </a:lnTo>
                  <a:lnTo>
                    <a:pt x="2480" y="3027"/>
                  </a:lnTo>
                  <a:lnTo>
                    <a:pt x="2446" y="3048"/>
                  </a:lnTo>
                  <a:lnTo>
                    <a:pt x="2412" y="3066"/>
                  </a:lnTo>
                  <a:lnTo>
                    <a:pt x="2377" y="3085"/>
                  </a:lnTo>
                  <a:lnTo>
                    <a:pt x="2340" y="3102"/>
                  </a:lnTo>
                  <a:lnTo>
                    <a:pt x="2304" y="3120"/>
                  </a:lnTo>
                  <a:lnTo>
                    <a:pt x="2268" y="3135"/>
                  </a:lnTo>
                  <a:lnTo>
                    <a:pt x="2231" y="3151"/>
                  </a:lnTo>
                  <a:lnTo>
                    <a:pt x="2194" y="3165"/>
                  </a:lnTo>
                  <a:lnTo>
                    <a:pt x="2157" y="3178"/>
                  </a:lnTo>
                  <a:lnTo>
                    <a:pt x="2119" y="3191"/>
                  </a:lnTo>
                  <a:lnTo>
                    <a:pt x="2080" y="3202"/>
                  </a:lnTo>
                  <a:lnTo>
                    <a:pt x="2041" y="3213"/>
                  </a:lnTo>
                  <a:lnTo>
                    <a:pt x="2001" y="3222"/>
                  </a:lnTo>
                  <a:lnTo>
                    <a:pt x="1962" y="3231"/>
                  </a:lnTo>
                  <a:lnTo>
                    <a:pt x="1922" y="3238"/>
                  </a:lnTo>
                  <a:lnTo>
                    <a:pt x="1882" y="3245"/>
                  </a:lnTo>
                  <a:lnTo>
                    <a:pt x="1841" y="3251"/>
                  </a:lnTo>
                  <a:lnTo>
                    <a:pt x="1800" y="3256"/>
                  </a:lnTo>
                  <a:lnTo>
                    <a:pt x="1759" y="3259"/>
                  </a:lnTo>
                  <a:lnTo>
                    <a:pt x="1717" y="3262"/>
                  </a:lnTo>
                  <a:lnTo>
                    <a:pt x="1676" y="3263"/>
                  </a:lnTo>
                  <a:lnTo>
                    <a:pt x="1634" y="3264"/>
                  </a:lnTo>
                  <a:lnTo>
                    <a:pt x="1634" y="3264"/>
                  </a:lnTo>
                  <a:close/>
                </a:path>
              </a:pathLst>
            </a:custGeom>
            <a:solidFill>
              <a:srgbClr val="92B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9" name="Freeform 44"/>
            <p:cNvSpPr>
              <a:spLocks noEditPoints="1"/>
            </p:cNvSpPr>
            <p:nvPr/>
          </p:nvSpPr>
          <p:spPr bwMode="auto">
            <a:xfrm>
              <a:off x="4353" y="141"/>
              <a:ext cx="1045" cy="1044"/>
            </a:xfrm>
            <a:custGeom>
              <a:avLst/>
              <a:gdLst>
                <a:gd name="T0" fmla="*/ 1029 w 3133"/>
                <a:gd name="T1" fmla="*/ 95 h 3130"/>
                <a:gd name="T2" fmla="*/ 513 w 3133"/>
                <a:gd name="T3" fmla="*/ 407 h 3130"/>
                <a:gd name="T4" fmla="*/ 155 w 3133"/>
                <a:gd name="T5" fmla="*/ 887 h 3130"/>
                <a:gd name="T6" fmla="*/ 2 w 3133"/>
                <a:gd name="T7" fmla="*/ 1485 h 3130"/>
                <a:gd name="T8" fmla="*/ 82 w 3133"/>
                <a:gd name="T9" fmla="*/ 2066 h 3130"/>
                <a:gd name="T10" fmla="*/ 382 w 3133"/>
                <a:gd name="T11" fmla="*/ 2588 h 3130"/>
                <a:gd name="T12" fmla="*/ 853 w 3133"/>
                <a:gd name="T13" fmla="*/ 2958 h 3130"/>
                <a:gd name="T14" fmla="*/ 1446 w 3133"/>
                <a:gd name="T15" fmla="*/ 3125 h 3130"/>
                <a:gd name="T16" fmla="*/ 2031 w 3133"/>
                <a:gd name="T17" fmla="*/ 3059 h 3130"/>
                <a:gd name="T18" fmla="*/ 2562 w 3133"/>
                <a:gd name="T19" fmla="*/ 2772 h 3130"/>
                <a:gd name="T20" fmla="*/ 2943 w 3133"/>
                <a:gd name="T21" fmla="*/ 2310 h 3130"/>
                <a:gd name="T22" fmla="*/ 3125 w 3133"/>
                <a:gd name="T23" fmla="*/ 1725 h 3130"/>
                <a:gd name="T24" fmla="*/ 3073 w 3133"/>
                <a:gd name="T25" fmla="*/ 1137 h 3130"/>
                <a:gd name="T26" fmla="*/ 2798 w 3133"/>
                <a:gd name="T27" fmla="*/ 599 h 3130"/>
                <a:gd name="T28" fmla="*/ 2346 w 3133"/>
                <a:gd name="T29" fmla="*/ 208 h 3130"/>
                <a:gd name="T30" fmla="*/ 1765 w 3133"/>
                <a:gd name="T31" fmla="*/ 12 h 3130"/>
                <a:gd name="T32" fmla="*/ 237 w 3133"/>
                <a:gd name="T33" fmla="*/ 1146 h 3130"/>
                <a:gd name="T34" fmla="*/ 693 w 3133"/>
                <a:gd name="T35" fmla="*/ 481 h 3130"/>
                <a:gd name="T36" fmla="*/ 526 w 3133"/>
                <a:gd name="T37" fmla="*/ 1039 h 3130"/>
                <a:gd name="T38" fmla="*/ 555 w 3133"/>
                <a:gd name="T39" fmla="*/ 1211 h 3130"/>
                <a:gd name="T40" fmla="*/ 1104 w 3133"/>
                <a:gd name="T41" fmla="*/ 1594 h 3130"/>
                <a:gd name="T42" fmla="*/ 1233 w 3133"/>
                <a:gd name="T43" fmla="*/ 1887 h 3130"/>
                <a:gd name="T44" fmla="*/ 1154 w 3133"/>
                <a:gd name="T45" fmla="*/ 2566 h 3130"/>
                <a:gd name="T46" fmla="*/ 560 w 3133"/>
                <a:gd name="T47" fmla="*/ 2527 h 3130"/>
                <a:gd name="T48" fmla="*/ 190 w 3133"/>
                <a:gd name="T49" fmla="*/ 1784 h 3130"/>
                <a:gd name="T50" fmla="*/ 1542 w 3133"/>
                <a:gd name="T51" fmla="*/ 2620 h 3130"/>
                <a:gd name="T52" fmla="*/ 1582 w 3133"/>
                <a:gd name="T53" fmla="*/ 2615 h 3130"/>
                <a:gd name="T54" fmla="*/ 1609 w 3133"/>
                <a:gd name="T55" fmla="*/ 2957 h 3130"/>
                <a:gd name="T56" fmla="*/ 1927 w 3133"/>
                <a:gd name="T57" fmla="*/ 2330 h 3130"/>
                <a:gd name="T58" fmla="*/ 1922 w 3133"/>
                <a:gd name="T59" fmla="*/ 1741 h 3130"/>
                <a:gd name="T60" fmla="*/ 2244 w 3133"/>
                <a:gd name="T61" fmla="*/ 1436 h 3130"/>
                <a:gd name="T62" fmla="*/ 2631 w 3133"/>
                <a:gd name="T63" fmla="*/ 1141 h 3130"/>
                <a:gd name="T64" fmla="*/ 2576 w 3133"/>
                <a:gd name="T65" fmla="*/ 1020 h 3130"/>
                <a:gd name="T66" fmla="*/ 2096 w 3133"/>
                <a:gd name="T67" fmla="*/ 1224 h 3130"/>
                <a:gd name="T68" fmla="*/ 1314 w 3133"/>
                <a:gd name="T69" fmla="*/ 1349 h 3130"/>
                <a:gd name="T70" fmla="*/ 663 w 3133"/>
                <a:gd name="T71" fmla="*/ 1034 h 3130"/>
                <a:gd name="T72" fmla="*/ 1567 w 3133"/>
                <a:gd name="T73" fmla="*/ 172 h 3130"/>
                <a:gd name="T74" fmla="*/ 2077 w 3133"/>
                <a:gd name="T75" fmla="*/ 269 h 3130"/>
                <a:gd name="T76" fmla="*/ 2528 w 3133"/>
                <a:gd name="T77" fmla="*/ 557 h 3130"/>
                <a:gd name="T78" fmla="*/ 2837 w 3133"/>
                <a:gd name="T79" fmla="*/ 993 h 3130"/>
                <a:gd name="T80" fmla="*/ 2960 w 3133"/>
                <a:gd name="T81" fmla="*/ 1529 h 3130"/>
                <a:gd name="T82" fmla="*/ 2763 w 3133"/>
                <a:gd name="T83" fmla="*/ 2280 h 3130"/>
                <a:gd name="T84" fmla="*/ 2151 w 3133"/>
                <a:gd name="T85" fmla="*/ 2829 h 3130"/>
                <a:gd name="T86" fmla="*/ 1799 w 3133"/>
                <a:gd name="T87" fmla="*/ 1178 h 3130"/>
                <a:gd name="T88" fmla="*/ 1635 w 3133"/>
                <a:gd name="T89" fmla="*/ 1300 h 3130"/>
                <a:gd name="T90" fmla="*/ 1437 w 3133"/>
                <a:gd name="T91" fmla="*/ 1277 h 3130"/>
                <a:gd name="T92" fmla="*/ 1307 w 3133"/>
                <a:gd name="T93" fmla="*/ 1118 h 3130"/>
                <a:gd name="T94" fmla="*/ 1321 w 3133"/>
                <a:gd name="T95" fmla="*/ 919 h 3130"/>
                <a:gd name="T96" fmla="*/ 1473 w 3133"/>
                <a:gd name="T97" fmla="*/ 781 h 3130"/>
                <a:gd name="T98" fmla="*/ 1673 w 3133"/>
                <a:gd name="T99" fmla="*/ 787 h 3130"/>
                <a:gd name="T100" fmla="*/ 1817 w 3133"/>
                <a:gd name="T101" fmla="*/ 931 h 3130"/>
                <a:gd name="T102" fmla="*/ 1584 w 3133"/>
                <a:gd name="T103" fmla="*/ 1598 h 3130"/>
                <a:gd name="T104" fmla="*/ 1541 w 3133"/>
                <a:gd name="T105" fmla="*/ 1555 h 3130"/>
                <a:gd name="T106" fmla="*/ 1597 w 3133"/>
                <a:gd name="T107" fmla="*/ 1738 h 3130"/>
                <a:gd name="T108" fmla="*/ 1538 w 3133"/>
                <a:gd name="T109" fmla="*/ 1749 h 3130"/>
                <a:gd name="T110" fmla="*/ 1589 w 3133"/>
                <a:gd name="T111" fmla="*/ 1715 h 3130"/>
                <a:gd name="T112" fmla="*/ 1567 w 3133"/>
                <a:gd name="T113" fmla="*/ 1935 h 3130"/>
                <a:gd name="T114" fmla="*/ 1560 w 3133"/>
                <a:gd name="T115" fmla="*/ 1872 h 3130"/>
                <a:gd name="T116" fmla="*/ 1619 w 3133"/>
                <a:gd name="T117" fmla="*/ 1458 h 3130"/>
                <a:gd name="T118" fmla="*/ 1517 w 3133"/>
                <a:gd name="T119" fmla="*/ 1465 h 3130"/>
                <a:gd name="T120" fmla="*/ 1584 w 3133"/>
                <a:gd name="T121" fmla="*/ 1381 h 3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33" h="3130">
                  <a:moveTo>
                    <a:pt x="1567" y="0"/>
                  </a:moveTo>
                  <a:lnTo>
                    <a:pt x="1567" y="0"/>
                  </a:lnTo>
                  <a:lnTo>
                    <a:pt x="1526" y="1"/>
                  </a:lnTo>
                  <a:lnTo>
                    <a:pt x="1486" y="2"/>
                  </a:lnTo>
                  <a:lnTo>
                    <a:pt x="1446" y="4"/>
                  </a:lnTo>
                  <a:lnTo>
                    <a:pt x="1407" y="8"/>
                  </a:lnTo>
                  <a:lnTo>
                    <a:pt x="1367" y="12"/>
                  </a:lnTo>
                  <a:lnTo>
                    <a:pt x="1328" y="18"/>
                  </a:lnTo>
                  <a:lnTo>
                    <a:pt x="1289" y="25"/>
                  </a:lnTo>
                  <a:lnTo>
                    <a:pt x="1251" y="32"/>
                  </a:lnTo>
                  <a:lnTo>
                    <a:pt x="1213" y="40"/>
                  </a:lnTo>
                  <a:lnTo>
                    <a:pt x="1175" y="49"/>
                  </a:lnTo>
                  <a:lnTo>
                    <a:pt x="1138" y="60"/>
                  </a:lnTo>
                  <a:lnTo>
                    <a:pt x="1101" y="70"/>
                  </a:lnTo>
                  <a:lnTo>
                    <a:pt x="1065" y="82"/>
                  </a:lnTo>
                  <a:lnTo>
                    <a:pt x="1029" y="95"/>
                  </a:lnTo>
                  <a:lnTo>
                    <a:pt x="992" y="109"/>
                  </a:lnTo>
                  <a:lnTo>
                    <a:pt x="957" y="123"/>
                  </a:lnTo>
                  <a:lnTo>
                    <a:pt x="922" y="138"/>
                  </a:lnTo>
                  <a:lnTo>
                    <a:pt x="887" y="154"/>
                  </a:lnTo>
                  <a:lnTo>
                    <a:pt x="853" y="172"/>
                  </a:lnTo>
                  <a:lnTo>
                    <a:pt x="820" y="189"/>
                  </a:lnTo>
                  <a:lnTo>
                    <a:pt x="787" y="208"/>
                  </a:lnTo>
                  <a:lnTo>
                    <a:pt x="754" y="226"/>
                  </a:lnTo>
                  <a:lnTo>
                    <a:pt x="722" y="247"/>
                  </a:lnTo>
                  <a:lnTo>
                    <a:pt x="692" y="268"/>
                  </a:lnTo>
                  <a:lnTo>
                    <a:pt x="661" y="289"/>
                  </a:lnTo>
                  <a:lnTo>
                    <a:pt x="630" y="311"/>
                  </a:lnTo>
                  <a:lnTo>
                    <a:pt x="600" y="335"/>
                  </a:lnTo>
                  <a:lnTo>
                    <a:pt x="571" y="358"/>
                  </a:lnTo>
                  <a:lnTo>
                    <a:pt x="542" y="382"/>
                  </a:lnTo>
                  <a:lnTo>
                    <a:pt x="513" y="407"/>
                  </a:lnTo>
                  <a:lnTo>
                    <a:pt x="486" y="432"/>
                  </a:lnTo>
                  <a:lnTo>
                    <a:pt x="460" y="459"/>
                  </a:lnTo>
                  <a:lnTo>
                    <a:pt x="433" y="486"/>
                  </a:lnTo>
                  <a:lnTo>
                    <a:pt x="407" y="514"/>
                  </a:lnTo>
                  <a:lnTo>
                    <a:pt x="382" y="542"/>
                  </a:lnTo>
                  <a:lnTo>
                    <a:pt x="358" y="570"/>
                  </a:lnTo>
                  <a:lnTo>
                    <a:pt x="335" y="599"/>
                  </a:lnTo>
                  <a:lnTo>
                    <a:pt x="311" y="629"/>
                  </a:lnTo>
                  <a:lnTo>
                    <a:pt x="290" y="660"/>
                  </a:lnTo>
                  <a:lnTo>
                    <a:pt x="268" y="691"/>
                  </a:lnTo>
                  <a:lnTo>
                    <a:pt x="247" y="722"/>
                  </a:lnTo>
                  <a:lnTo>
                    <a:pt x="227" y="754"/>
                  </a:lnTo>
                  <a:lnTo>
                    <a:pt x="208" y="787"/>
                  </a:lnTo>
                  <a:lnTo>
                    <a:pt x="190" y="820"/>
                  </a:lnTo>
                  <a:lnTo>
                    <a:pt x="172" y="854"/>
                  </a:lnTo>
                  <a:lnTo>
                    <a:pt x="155" y="887"/>
                  </a:lnTo>
                  <a:lnTo>
                    <a:pt x="138" y="921"/>
                  </a:lnTo>
                  <a:lnTo>
                    <a:pt x="124" y="956"/>
                  </a:lnTo>
                  <a:lnTo>
                    <a:pt x="109" y="991"/>
                  </a:lnTo>
                  <a:lnTo>
                    <a:pt x="95" y="1028"/>
                  </a:lnTo>
                  <a:lnTo>
                    <a:pt x="82" y="1064"/>
                  </a:lnTo>
                  <a:lnTo>
                    <a:pt x="70" y="1100"/>
                  </a:lnTo>
                  <a:lnTo>
                    <a:pt x="60" y="1137"/>
                  </a:lnTo>
                  <a:lnTo>
                    <a:pt x="49" y="1175"/>
                  </a:lnTo>
                  <a:lnTo>
                    <a:pt x="40" y="1212"/>
                  </a:lnTo>
                  <a:lnTo>
                    <a:pt x="32" y="1250"/>
                  </a:lnTo>
                  <a:lnTo>
                    <a:pt x="25" y="1288"/>
                  </a:lnTo>
                  <a:lnTo>
                    <a:pt x="19" y="1327"/>
                  </a:lnTo>
                  <a:lnTo>
                    <a:pt x="12" y="1366"/>
                  </a:lnTo>
                  <a:lnTo>
                    <a:pt x="8" y="1405"/>
                  </a:lnTo>
                  <a:lnTo>
                    <a:pt x="4" y="1445"/>
                  </a:lnTo>
                  <a:lnTo>
                    <a:pt x="2" y="1485"/>
                  </a:lnTo>
                  <a:lnTo>
                    <a:pt x="1" y="1525"/>
                  </a:lnTo>
                  <a:lnTo>
                    <a:pt x="0" y="1565"/>
                  </a:lnTo>
                  <a:lnTo>
                    <a:pt x="0" y="1565"/>
                  </a:lnTo>
                  <a:lnTo>
                    <a:pt x="1" y="1605"/>
                  </a:lnTo>
                  <a:lnTo>
                    <a:pt x="2" y="1645"/>
                  </a:lnTo>
                  <a:lnTo>
                    <a:pt x="4" y="1685"/>
                  </a:lnTo>
                  <a:lnTo>
                    <a:pt x="8" y="1725"/>
                  </a:lnTo>
                  <a:lnTo>
                    <a:pt x="12" y="1764"/>
                  </a:lnTo>
                  <a:lnTo>
                    <a:pt x="19" y="1803"/>
                  </a:lnTo>
                  <a:lnTo>
                    <a:pt x="25" y="1842"/>
                  </a:lnTo>
                  <a:lnTo>
                    <a:pt x="32" y="1880"/>
                  </a:lnTo>
                  <a:lnTo>
                    <a:pt x="40" y="1918"/>
                  </a:lnTo>
                  <a:lnTo>
                    <a:pt x="49" y="1955"/>
                  </a:lnTo>
                  <a:lnTo>
                    <a:pt x="60" y="1993"/>
                  </a:lnTo>
                  <a:lnTo>
                    <a:pt x="70" y="2029"/>
                  </a:lnTo>
                  <a:lnTo>
                    <a:pt x="82" y="2066"/>
                  </a:lnTo>
                  <a:lnTo>
                    <a:pt x="95" y="2102"/>
                  </a:lnTo>
                  <a:lnTo>
                    <a:pt x="109" y="2139"/>
                  </a:lnTo>
                  <a:lnTo>
                    <a:pt x="124" y="2174"/>
                  </a:lnTo>
                  <a:lnTo>
                    <a:pt x="138" y="2209"/>
                  </a:lnTo>
                  <a:lnTo>
                    <a:pt x="155" y="2243"/>
                  </a:lnTo>
                  <a:lnTo>
                    <a:pt x="172" y="2276"/>
                  </a:lnTo>
                  <a:lnTo>
                    <a:pt x="190" y="2310"/>
                  </a:lnTo>
                  <a:lnTo>
                    <a:pt x="208" y="2343"/>
                  </a:lnTo>
                  <a:lnTo>
                    <a:pt x="227" y="2375"/>
                  </a:lnTo>
                  <a:lnTo>
                    <a:pt x="247" y="2408"/>
                  </a:lnTo>
                  <a:lnTo>
                    <a:pt x="268" y="2439"/>
                  </a:lnTo>
                  <a:lnTo>
                    <a:pt x="290" y="2470"/>
                  </a:lnTo>
                  <a:lnTo>
                    <a:pt x="311" y="2501"/>
                  </a:lnTo>
                  <a:lnTo>
                    <a:pt x="335" y="2531"/>
                  </a:lnTo>
                  <a:lnTo>
                    <a:pt x="358" y="2560"/>
                  </a:lnTo>
                  <a:lnTo>
                    <a:pt x="382" y="2588"/>
                  </a:lnTo>
                  <a:lnTo>
                    <a:pt x="407" y="2616"/>
                  </a:lnTo>
                  <a:lnTo>
                    <a:pt x="433" y="2644"/>
                  </a:lnTo>
                  <a:lnTo>
                    <a:pt x="460" y="2671"/>
                  </a:lnTo>
                  <a:lnTo>
                    <a:pt x="486" y="2698"/>
                  </a:lnTo>
                  <a:lnTo>
                    <a:pt x="513" y="2723"/>
                  </a:lnTo>
                  <a:lnTo>
                    <a:pt x="542" y="2748"/>
                  </a:lnTo>
                  <a:lnTo>
                    <a:pt x="571" y="2772"/>
                  </a:lnTo>
                  <a:lnTo>
                    <a:pt x="600" y="2795"/>
                  </a:lnTo>
                  <a:lnTo>
                    <a:pt x="630" y="2819"/>
                  </a:lnTo>
                  <a:lnTo>
                    <a:pt x="661" y="2841"/>
                  </a:lnTo>
                  <a:lnTo>
                    <a:pt x="692" y="2862"/>
                  </a:lnTo>
                  <a:lnTo>
                    <a:pt x="722" y="2883"/>
                  </a:lnTo>
                  <a:lnTo>
                    <a:pt x="754" y="2904"/>
                  </a:lnTo>
                  <a:lnTo>
                    <a:pt x="787" y="2922"/>
                  </a:lnTo>
                  <a:lnTo>
                    <a:pt x="820" y="2941"/>
                  </a:lnTo>
                  <a:lnTo>
                    <a:pt x="853" y="2958"/>
                  </a:lnTo>
                  <a:lnTo>
                    <a:pt x="887" y="2976"/>
                  </a:lnTo>
                  <a:lnTo>
                    <a:pt x="922" y="2991"/>
                  </a:lnTo>
                  <a:lnTo>
                    <a:pt x="957" y="3007"/>
                  </a:lnTo>
                  <a:lnTo>
                    <a:pt x="992" y="3021"/>
                  </a:lnTo>
                  <a:lnTo>
                    <a:pt x="1029" y="3035"/>
                  </a:lnTo>
                  <a:lnTo>
                    <a:pt x="1065" y="3048"/>
                  </a:lnTo>
                  <a:lnTo>
                    <a:pt x="1101" y="3059"/>
                  </a:lnTo>
                  <a:lnTo>
                    <a:pt x="1138" y="3070"/>
                  </a:lnTo>
                  <a:lnTo>
                    <a:pt x="1175" y="3081"/>
                  </a:lnTo>
                  <a:lnTo>
                    <a:pt x="1213" y="3090"/>
                  </a:lnTo>
                  <a:lnTo>
                    <a:pt x="1251" y="3098"/>
                  </a:lnTo>
                  <a:lnTo>
                    <a:pt x="1289" y="3105"/>
                  </a:lnTo>
                  <a:lnTo>
                    <a:pt x="1328" y="3112"/>
                  </a:lnTo>
                  <a:lnTo>
                    <a:pt x="1367" y="3118"/>
                  </a:lnTo>
                  <a:lnTo>
                    <a:pt x="1407" y="3122"/>
                  </a:lnTo>
                  <a:lnTo>
                    <a:pt x="1446" y="3125"/>
                  </a:lnTo>
                  <a:lnTo>
                    <a:pt x="1486" y="3128"/>
                  </a:lnTo>
                  <a:lnTo>
                    <a:pt x="1526" y="3129"/>
                  </a:lnTo>
                  <a:lnTo>
                    <a:pt x="1567" y="3130"/>
                  </a:lnTo>
                  <a:lnTo>
                    <a:pt x="1567" y="3130"/>
                  </a:lnTo>
                  <a:lnTo>
                    <a:pt x="1607" y="3129"/>
                  </a:lnTo>
                  <a:lnTo>
                    <a:pt x="1647" y="3128"/>
                  </a:lnTo>
                  <a:lnTo>
                    <a:pt x="1687" y="3125"/>
                  </a:lnTo>
                  <a:lnTo>
                    <a:pt x="1726" y="3122"/>
                  </a:lnTo>
                  <a:lnTo>
                    <a:pt x="1765" y="3118"/>
                  </a:lnTo>
                  <a:lnTo>
                    <a:pt x="1805" y="3112"/>
                  </a:lnTo>
                  <a:lnTo>
                    <a:pt x="1843" y="3105"/>
                  </a:lnTo>
                  <a:lnTo>
                    <a:pt x="1882" y="3098"/>
                  </a:lnTo>
                  <a:lnTo>
                    <a:pt x="1920" y="3090"/>
                  </a:lnTo>
                  <a:lnTo>
                    <a:pt x="1957" y="3081"/>
                  </a:lnTo>
                  <a:lnTo>
                    <a:pt x="1994" y="3070"/>
                  </a:lnTo>
                  <a:lnTo>
                    <a:pt x="2031" y="3059"/>
                  </a:lnTo>
                  <a:lnTo>
                    <a:pt x="2068" y="3048"/>
                  </a:lnTo>
                  <a:lnTo>
                    <a:pt x="2104" y="3035"/>
                  </a:lnTo>
                  <a:lnTo>
                    <a:pt x="2141" y="3021"/>
                  </a:lnTo>
                  <a:lnTo>
                    <a:pt x="2176" y="3007"/>
                  </a:lnTo>
                  <a:lnTo>
                    <a:pt x="2211" y="2991"/>
                  </a:lnTo>
                  <a:lnTo>
                    <a:pt x="2245" y="2976"/>
                  </a:lnTo>
                  <a:lnTo>
                    <a:pt x="2279" y="2958"/>
                  </a:lnTo>
                  <a:lnTo>
                    <a:pt x="2313" y="2941"/>
                  </a:lnTo>
                  <a:lnTo>
                    <a:pt x="2346" y="2922"/>
                  </a:lnTo>
                  <a:lnTo>
                    <a:pt x="2378" y="2904"/>
                  </a:lnTo>
                  <a:lnTo>
                    <a:pt x="2410" y="2883"/>
                  </a:lnTo>
                  <a:lnTo>
                    <a:pt x="2441" y="2862"/>
                  </a:lnTo>
                  <a:lnTo>
                    <a:pt x="2472" y="2841"/>
                  </a:lnTo>
                  <a:lnTo>
                    <a:pt x="2503" y="2819"/>
                  </a:lnTo>
                  <a:lnTo>
                    <a:pt x="2533" y="2795"/>
                  </a:lnTo>
                  <a:lnTo>
                    <a:pt x="2562" y="2772"/>
                  </a:lnTo>
                  <a:lnTo>
                    <a:pt x="2591" y="2748"/>
                  </a:lnTo>
                  <a:lnTo>
                    <a:pt x="2619" y="2723"/>
                  </a:lnTo>
                  <a:lnTo>
                    <a:pt x="2647" y="2698"/>
                  </a:lnTo>
                  <a:lnTo>
                    <a:pt x="2673" y="2671"/>
                  </a:lnTo>
                  <a:lnTo>
                    <a:pt x="2700" y="2644"/>
                  </a:lnTo>
                  <a:lnTo>
                    <a:pt x="2725" y="2616"/>
                  </a:lnTo>
                  <a:lnTo>
                    <a:pt x="2751" y="2588"/>
                  </a:lnTo>
                  <a:lnTo>
                    <a:pt x="2774" y="2560"/>
                  </a:lnTo>
                  <a:lnTo>
                    <a:pt x="2798" y="2531"/>
                  </a:lnTo>
                  <a:lnTo>
                    <a:pt x="2821" y="2501"/>
                  </a:lnTo>
                  <a:lnTo>
                    <a:pt x="2843" y="2470"/>
                  </a:lnTo>
                  <a:lnTo>
                    <a:pt x="2865" y="2439"/>
                  </a:lnTo>
                  <a:lnTo>
                    <a:pt x="2886" y="2408"/>
                  </a:lnTo>
                  <a:lnTo>
                    <a:pt x="2905" y="2375"/>
                  </a:lnTo>
                  <a:lnTo>
                    <a:pt x="2925" y="2343"/>
                  </a:lnTo>
                  <a:lnTo>
                    <a:pt x="2943" y="2310"/>
                  </a:lnTo>
                  <a:lnTo>
                    <a:pt x="2961" y="2276"/>
                  </a:lnTo>
                  <a:lnTo>
                    <a:pt x="2978" y="2243"/>
                  </a:lnTo>
                  <a:lnTo>
                    <a:pt x="2994" y="2209"/>
                  </a:lnTo>
                  <a:lnTo>
                    <a:pt x="3009" y="2174"/>
                  </a:lnTo>
                  <a:lnTo>
                    <a:pt x="3024" y="2139"/>
                  </a:lnTo>
                  <a:lnTo>
                    <a:pt x="3037" y="2102"/>
                  </a:lnTo>
                  <a:lnTo>
                    <a:pt x="3051" y="2066"/>
                  </a:lnTo>
                  <a:lnTo>
                    <a:pt x="3062" y="2029"/>
                  </a:lnTo>
                  <a:lnTo>
                    <a:pt x="3073" y="1993"/>
                  </a:lnTo>
                  <a:lnTo>
                    <a:pt x="3084" y="1955"/>
                  </a:lnTo>
                  <a:lnTo>
                    <a:pt x="3093" y="1918"/>
                  </a:lnTo>
                  <a:lnTo>
                    <a:pt x="3101" y="1880"/>
                  </a:lnTo>
                  <a:lnTo>
                    <a:pt x="3108" y="1842"/>
                  </a:lnTo>
                  <a:lnTo>
                    <a:pt x="3114" y="1803"/>
                  </a:lnTo>
                  <a:lnTo>
                    <a:pt x="3121" y="1764"/>
                  </a:lnTo>
                  <a:lnTo>
                    <a:pt x="3125" y="1725"/>
                  </a:lnTo>
                  <a:lnTo>
                    <a:pt x="3128" y="1685"/>
                  </a:lnTo>
                  <a:lnTo>
                    <a:pt x="3131" y="1645"/>
                  </a:lnTo>
                  <a:lnTo>
                    <a:pt x="3132" y="1605"/>
                  </a:lnTo>
                  <a:lnTo>
                    <a:pt x="3133" y="1565"/>
                  </a:lnTo>
                  <a:lnTo>
                    <a:pt x="3133" y="1565"/>
                  </a:lnTo>
                  <a:lnTo>
                    <a:pt x="3132" y="1525"/>
                  </a:lnTo>
                  <a:lnTo>
                    <a:pt x="3131" y="1485"/>
                  </a:lnTo>
                  <a:lnTo>
                    <a:pt x="3128" y="1445"/>
                  </a:lnTo>
                  <a:lnTo>
                    <a:pt x="3125" y="1405"/>
                  </a:lnTo>
                  <a:lnTo>
                    <a:pt x="3121" y="1366"/>
                  </a:lnTo>
                  <a:lnTo>
                    <a:pt x="3114" y="1327"/>
                  </a:lnTo>
                  <a:lnTo>
                    <a:pt x="3108" y="1288"/>
                  </a:lnTo>
                  <a:lnTo>
                    <a:pt x="3101" y="1250"/>
                  </a:lnTo>
                  <a:lnTo>
                    <a:pt x="3093" y="1212"/>
                  </a:lnTo>
                  <a:lnTo>
                    <a:pt x="3084" y="1175"/>
                  </a:lnTo>
                  <a:lnTo>
                    <a:pt x="3073" y="1137"/>
                  </a:lnTo>
                  <a:lnTo>
                    <a:pt x="3062" y="1100"/>
                  </a:lnTo>
                  <a:lnTo>
                    <a:pt x="3051" y="1064"/>
                  </a:lnTo>
                  <a:lnTo>
                    <a:pt x="3037" y="1028"/>
                  </a:lnTo>
                  <a:lnTo>
                    <a:pt x="3024" y="991"/>
                  </a:lnTo>
                  <a:lnTo>
                    <a:pt x="3009" y="956"/>
                  </a:lnTo>
                  <a:lnTo>
                    <a:pt x="2994" y="921"/>
                  </a:lnTo>
                  <a:lnTo>
                    <a:pt x="2978" y="887"/>
                  </a:lnTo>
                  <a:lnTo>
                    <a:pt x="2961" y="854"/>
                  </a:lnTo>
                  <a:lnTo>
                    <a:pt x="2943" y="820"/>
                  </a:lnTo>
                  <a:lnTo>
                    <a:pt x="2925" y="787"/>
                  </a:lnTo>
                  <a:lnTo>
                    <a:pt x="2905" y="754"/>
                  </a:lnTo>
                  <a:lnTo>
                    <a:pt x="2886" y="722"/>
                  </a:lnTo>
                  <a:lnTo>
                    <a:pt x="2865" y="691"/>
                  </a:lnTo>
                  <a:lnTo>
                    <a:pt x="2843" y="660"/>
                  </a:lnTo>
                  <a:lnTo>
                    <a:pt x="2821" y="629"/>
                  </a:lnTo>
                  <a:lnTo>
                    <a:pt x="2798" y="599"/>
                  </a:lnTo>
                  <a:lnTo>
                    <a:pt x="2774" y="570"/>
                  </a:lnTo>
                  <a:lnTo>
                    <a:pt x="2751" y="542"/>
                  </a:lnTo>
                  <a:lnTo>
                    <a:pt x="2725" y="514"/>
                  </a:lnTo>
                  <a:lnTo>
                    <a:pt x="2700" y="486"/>
                  </a:lnTo>
                  <a:lnTo>
                    <a:pt x="2673" y="459"/>
                  </a:lnTo>
                  <a:lnTo>
                    <a:pt x="2647" y="432"/>
                  </a:lnTo>
                  <a:lnTo>
                    <a:pt x="2619" y="407"/>
                  </a:lnTo>
                  <a:lnTo>
                    <a:pt x="2591" y="382"/>
                  </a:lnTo>
                  <a:lnTo>
                    <a:pt x="2562" y="358"/>
                  </a:lnTo>
                  <a:lnTo>
                    <a:pt x="2533" y="335"/>
                  </a:lnTo>
                  <a:lnTo>
                    <a:pt x="2503" y="311"/>
                  </a:lnTo>
                  <a:lnTo>
                    <a:pt x="2472" y="289"/>
                  </a:lnTo>
                  <a:lnTo>
                    <a:pt x="2441" y="268"/>
                  </a:lnTo>
                  <a:lnTo>
                    <a:pt x="2410" y="247"/>
                  </a:lnTo>
                  <a:lnTo>
                    <a:pt x="2378" y="226"/>
                  </a:lnTo>
                  <a:lnTo>
                    <a:pt x="2346" y="208"/>
                  </a:lnTo>
                  <a:lnTo>
                    <a:pt x="2313" y="189"/>
                  </a:lnTo>
                  <a:lnTo>
                    <a:pt x="2279" y="172"/>
                  </a:lnTo>
                  <a:lnTo>
                    <a:pt x="2245" y="154"/>
                  </a:lnTo>
                  <a:lnTo>
                    <a:pt x="2211" y="138"/>
                  </a:lnTo>
                  <a:lnTo>
                    <a:pt x="2176" y="123"/>
                  </a:lnTo>
                  <a:lnTo>
                    <a:pt x="2141" y="109"/>
                  </a:lnTo>
                  <a:lnTo>
                    <a:pt x="2104" y="95"/>
                  </a:lnTo>
                  <a:lnTo>
                    <a:pt x="2068" y="82"/>
                  </a:lnTo>
                  <a:lnTo>
                    <a:pt x="2031" y="70"/>
                  </a:lnTo>
                  <a:lnTo>
                    <a:pt x="1994" y="60"/>
                  </a:lnTo>
                  <a:lnTo>
                    <a:pt x="1957" y="49"/>
                  </a:lnTo>
                  <a:lnTo>
                    <a:pt x="1920" y="40"/>
                  </a:lnTo>
                  <a:lnTo>
                    <a:pt x="1882" y="32"/>
                  </a:lnTo>
                  <a:lnTo>
                    <a:pt x="1843" y="25"/>
                  </a:lnTo>
                  <a:lnTo>
                    <a:pt x="1805" y="18"/>
                  </a:lnTo>
                  <a:lnTo>
                    <a:pt x="1765" y="12"/>
                  </a:lnTo>
                  <a:lnTo>
                    <a:pt x="1726" y="8"/>
                  </a:lnTo>
                  <a:lnTo>
                    <a:pt x="1687" y="4"/>
                  </a:lnTo>
                  <a:lnTo>
                    <a:pt x="1647" y="2"/>
                  </a:lnTo>
                  <a:lnTo>
                    <a:pt x="1607" y="1"/>
                  </a:lnTo>
                  <a:lnTo>
                    <a:pt x="1567" y="0"/>
                  </a:lnTo>
                  <a:lnTo>
                    <a:pt x="1567" y="0"/>
                  </a:lnTo>
                  <a:close/>
                  <a:moveTo>
                    <a:pt x="172" y="1565"/>
                  </a:moveTo>
                  <a:lnTo>
                    <a:pt x="172" y="1565"/>
                  </a:lnTo>
                  <a:lnTo>
                    <a:pt x="173" y="1510"/>
                  </a:lnTo>
                  <a:lnTo>
                    <a:pt x="176" y="1457"/>
                  </a:lnTo>
                  <a:lnTo>
                    <a:pt x="181" y="1403"/>
                  </a:lnTo>
                  <a:lnTo>
                    <a:pt x="189" y="1351"/>
                  </a:lnTo>
                  <a:lnTo>
                    <a:pt x="198" y="1298"/>
                  </a:lnTo>
                  <a:lnTo>
                    <a:pt x="209" y="1247"/>
                  </a:lnTo>
                  <a:lnTo>
                    <a:pt x="222" y="1196"/>
                  </a:lnTo>
                  <a:lnTo>
                    <a:pt x="237" y="1146"/>
                  </a:lnTo>
                  <a:lnTo>
                    <a:pt x="254" y="1097"/>
                  </a:lnTo>
                  <a:lnTo>
                    <a:pt x="272" y="1048"/>
                  </a:lnTo>
                  <a:lnTo>
                    <a:pt x="292" y="1001"/>
                  </a:lnTo>
                  <a:lnTo>
                    <a:pt x="313" y="954"/>
                  </a:lnTo>
                  <a:lnTo>
                    <a:pt x="337" y="909"/>
                  </a:lnTo>
                  <a:lnTo>
                    <a:pt x="362" y="865"/>
                  </a:lnTo>
                  <a:lnTo>
                    <a:pt x="389" y="821"/>
                  </a:lnTo>
                  <a:lnTo>
                    <a:pt x="416" y="778"/>
                  </a:lnTo>
                  <a:lnTo>
                    <a:pt x="446" y="737"/>
                  </a:lnTo>
                  <a:lnTo>
                    <a:pt x="477" y="696"/>
                  </a:lnTo>
                  <a:lnTo>
                    <a:pt x="510" y="658"/>
                  </a:lnTo>
                  <a:lnTo>
                    <a:pt x="544" y="620"/>
                  </a:lnTo>
                  <a:lnTo>
                    <a:pt x="579" y="583"/>
                  </a:lnTo>
                  <a:lnTo>
                    <a:pt x="615" y="548"/>
                  </a:lnTo>
                  <a:lnTo>
                    <a:pt x="653" y="514"/>
                  </a:lnTo>
                  <a:lnTo>
                    <a:pt x="693" y="481"/>
                  </a:lnTo>
                  <a:lnTo>
                    <a:pt x="733" y="450"/>
                  </a:lnTo>
                  <a:lnTo>
                    <a:pt x="774" y="420"/>
                  </a:lnTo>
                  <a:lnTo>
                    <a:pt x="816" y="391"/>
                  </a:lnTo>
                  <a:lnTo>
                    <a:pt x="860" y="364"/>
                  </a:lnTo>
                  <a:lnTo>
                    <a:pt x="905" y="340"/>
                  </a:lnTo>
                  <a:lnTo>
                    <a:pt x="950" y="316"/>
                  </a:lnTo>
                  <a:lnTo>
                    <a:pt x="997" y="294"/>
                  </a:lnTo>
                  <a:lnTo>
                    <a:pt x="1044" y="274"/>
                  </a:lnTo>
                  <a:lnTo>
                    <a:pt x="576" y="1017"/>
                  </a:lnTo>
                  <a:lnTo>
                    <a:pt x="576" y="1017"/>
                  </a:lnTo>
                  <a:lnTo>
                    <a:pt x="567" y="1018"/>
                  </a:lnTo>
                  <a:lnTo>
                    <a:pt x="558" y="1020"/>
                  </a:lnTo>
                  <a:lnTo>
                    <a:pt x="548" y="1023"/>
                  </a:lnTo>
                  <a:lnTo>
                    <a:pt x="540" y="1028"/>
                  </a:lnTo>
                  <a:lnTo>
                    <a:pt x="533" y="1033"/>
                  </a:lnTo>
                  <a:lnTo>
                    <a:pt x="526" y="1039"/>
                  </a:lnTo>
                  <a:lnTo>
                    <a:pt x="518" y="1046"/>
                  </a:lnTo>
                  <a:lnTo>
                    <a:pt x="512" y="1054"/>
                  </a:lnTo>
                  <a:lnTo>
                    <a:pt x="512" y="1054"/>
                  </a:lnTo>
                  <a:lnTo>
                    <a:pt x="504" y="1070"/>
                  </a:lnTo>
                  <a:lnTo>
                    <a:pt x="499" y="1084"/>
                  </a:lnTo>
                  <a:lnTo>
                    <a:pt x="497" y="1091"/>
                  </a:lnTo>
                  <a:lnTo>
                    <a:pt x="496" y="1099"/>
                  </a:lnTo>
                  <a:lnTo>
                    <a:pt x="496" y="1106"/>
                  </a:lnTo>
                  <a:lnTo>
                    <a:pt x="496" y="1113"/>
                  </a:lnTo>
                  <a:lnTo>
                    <a:pt x="498" y="1126"/>
                  </a:lnTo>
                  <a:lnTo>
                    <a:pt x="502" y="1141"/>
                  </a:lnTo>
                  <a:lnTo>
                    <a:pt x="508" y="1155"/>
                  </a:lnTo>
                  <a:lnTo>
                    <a:pt x="517" y="1169"/>
                  </a:lnTo>
                  <a:lnTo>
                    <a:pt x="529" y="1183"/>
                  </a:lnTo>
                  <a:lnTo>
                    <a:pt x="541" y="1196"/>
                  </a:lnTo>
                  <a:lnTo>
                    <a:pt x="555" y="1211"/>
                  </a:lnTo>
                  <a:lnTo>
                    <a:pt x="572" y="1224"/>
                  </a:lnTo>
                  <a:lnTo>
                    <a:pt x="591" y="1239"/>
                  </a:lnTo>
                  <a:lnTo>
                    <a:pt x="611" y="1253"/>
                  </a:lnTo>
                  <a:lnTo>
                    <a:pt x="655" y="1283"/>
                  </a:lnTo>
                  <a:lnTo>
                    <a:pt x="655" y="1283"/>
                  </a:lnTo>
                  <a:lnTo>
                    <a:pt x="732" y="1331"/>
                  </a:lnTo>
                  <a:lnTo>
                    <a:pt x="774" y="1360"/>
                  </a:lnTo>
                  <a:lnTo>
                    <a:pt x="807" y="1383"/>
                  </a:lnTo>
                  <a:lnTo>
                    <a:pt x="852" y="1412"/>
                  </a:lnTo>
                  <a:lnTo>
                    <a:pt x="852" y="1412"/>
                  </a:lnTo>
                  <a:lnTo>
                    <a:pt x="889" y="1436"/>
                  </a:lnTo>
                  <a:lnTo>
                    <a:pt x="934" y="1466"/>
                  </a:lnTo>
                  <a:lnTo>
                    <a:pt x="983" y="1501"/>
                  </a:lnTo>
                  <a:lnTo>
                    <a:pt x="1034" y="1538"/>
                  </a:lnTo>
                  <a:lnTo>
                    <a:pt x="1081" y="1575"/>
                  </a:lnTo>
                  <a:lnTo>
                    <a:pt x="1104" y="1594"/>
                  </a:lnTo>
                  <a:lnTo>
                    <a:pt x="1124" y="1611"/>
                  </a:lnTo>
                  <a:lnTo>
                    <a:pt x="1143" y="1629"/>
                  </a:lnTo>
                  <a:lnTo>
                    <a:pt x="1158" y="1644"/>
                  </a:lnTo>
                  <a:lnTo>
                    <a:pt x="1172" y="1660"/>
                  </a:lnTo>
                  <a:lnTo>
                    <a:pt x="1181" y="1672"/>
                  </a:lnTo>
                  <a:lnTo>
                    <a:pt x="1181" y="1672"/>
                  </a:lnTo>
                  <a:lnTo>
                    <a:pt x="1187" y="1682"/>
                  </a:lnTo>
                  <a:lnTo>
                    <a:pt x="1192" y="1693"/>
                  </a:lnTo>
                  <a:lnTo>
                    <a:pt x="1198" y="1704"/>
                  </a:lnTo>
                  <a:lnTo>
                    <a:pt x="1203" y="1715"/>
                  </a:lnTo>
                  <a:lnTo>
                    <a:pt x="1210" y="1740"/>
                  </a:lnTo>
                  <a:lnTo>
                    <a:pt x="1216" y="1767"/>
                  </a:lnTo>
                  <a:lnTo>
                    <a:pt x="1221" y="1795"/>
                  </a:lnTo>
                  <a:lnTo>
                    <a:pt x="1225" y="1824"/>
                  </a:lnTo>
                  <a:lnTo>
                    <a:pt x="1229" y="1855"/>
                  </a:lnTo>
                  <a:lnTo>
                    <a:pt x="1233" y="1887"/>
                  </a:lnTo>
                  <a:lnTo>
                    <a:pt x="1233" y="1887"/>
                  </a:lnTo>
                  <a:lnTo>
                    <a:pt x="1235" y="1943"/>
                  </a:lnTo>
                  <a:lnTo>
                    <a:pt x="1235" y="1943"/>
                  </a:lnTo>
                  <a:lnTo>
                    <a:pt x="1236" y="1972"/>
                  </a:lnTo>
                  <a:lnTo>
                    <a:pt x="1236" y="1972"/>
                  </a:lnTo>
                  <a:lnTo>
                    <a:pt x="1237" y="2014"/>
                  </a:lnTo>
                  <a:lnTo>
                    <a:pt x="1236" y="2060"/>
                  </a:lnTo>
                  <a:lnTo>
                    <a:pt x="1233" y="2109"/>
                  </a:lnTo>
                  <a:lnTo>
                    <a:pt x="1227" y="2160"/>
                  </a:lnTo>
                  <a:lnTo>
                    <a:pt x="1221" y="2214"/>
                  </a:lnTo>
                  <a:lnTo>
                    <a:pt x="1213" y="2269"/>
                  </a:lnTo>
                  <a:lnTo>
                    <a:pt x="1204" y="2326"/>
                  </a:lnTo>
                  <a:lnTo>
                    <a:pt x="1193" y="2385"/>
                  </a:lnTo>
                  <a:lnTo>
                    <a:pt x="1181" y="2444"/>
                  </a:lnTo>
                  <a:lnTo>
                    <a:pt x="1169" y="2505"/>
                  </a:lnTo>
                  <a:lnTo>
                    <a:pt x="1154" y="2566"/>
                  </a:lnTo>
                  <a:lnTo>
                    <a:pt x="1140" y="2628"/>
                  </a:lnTo>
                  <a:lnTo>
                    <a:pt x="1110" y="2749"/>
                  </a:lnTo>
                  <a:lnTo>
                    <a:pt x="1078" y="2870"/>
                  </a:lnTo>
                  <a:lnTo>
                    <a:pt x="1078" y="2870"/>
                  </a:lnTo>
                  <a:lnTo>
                    <a:pt x="1029" y="2850"/>
                  </a:lnTo>
                  <a:lnTo>
                    <a:pt x="981" y="2828"/>
                  </a:lnTo>
                  <a:lnTo>
                    <a:pt x="934" y="2806"/>
                  </a:lnTo>
                  <a:lnTo>
                    <a:pt x="887" y="2781"/>
                  </a:lnTo>
                  <a:lnTo>
                    <a:pt x="842" y="2754"/>
                  </a:lnTo>
                  <a:lnTo>
                    <a:pt x="798" y="2726"/>
                  </a:lnTo>
                  <a:lnTo>
                    <a:pt x="755" y="2697"/>
                  </a:lnTo>
                  <a:lnTo>
                    <a:pt x="713" y="2666"/>
                  </a:lnTo>
                  <a:lnTo>
                    <a:pt x="673" y="2633"/>
                  </a:lnTo>
                  <a:lnTo>
                    <a:pt x="634" y="2599"/>
                  </a:lnTo>
                  <a:lnTo>
                    <a:pt x="596" y="2564"/>
                  </a:lnTo>
                  <a:lnTo>
                    <a:pt x="560" y="2527"/>
                  </a:lnTo>
                  <a:lnTo>
                    <a:pt x="524" y="2489"/>
                  </a:lnTo>
                  <a:lnTo>
                    <a:pt x="491" y="2449"/>
                  </a:lnTo>
                  <a:lnTo>
                    <a:pt x="458" y="2408"/>
                  </a:lnTo>
                  <a:lnTo>
                    <a:pt x="427" y="2366"/>
                  </a:lnTo>
                  <a:lnTo>
                    <a:pt x="398" y="2324"/>
                  </a:lnTo>
                  <a:lnTo>
                    <a:pt x="370" y="2280"/>
                  </a:lnTo>
                  <a:lnTo>
                    <a:pt x="344" y="2234"/>
                  </a:lnTo>
                  <a:lnTo>
                    <a:pt x="319" y="2188"/>
                  </a:lnTo>
                  <a:lnTo>
                    <a:pt x="297" y="2141"/>
                  </a:lnTo>
                  <a:lnTo>
                    <a:pt x="276" y="2092"/>
                  </a:lnTo>
                  <a:lnTo>
                    <a:pt x="257" y="2043"/>
                  </a:lnTo>
                  <a:lnTo>
                    <a:pt x="239" y="1992"/>
                  </a:lnTo>
                  <a:lnTo>
                    <a:pt x="224" y="1942"/>
                  </a:lnTo>
                  <a:lnTo>
                    <a:pt x="210" y="1889"/>
                  </a:lnTo>
                  <a:lnTo>
                    <a:pt x="199" y="1837"/>
                  </a:lnTo>
                  <a:lnTo>
                    <a:pt x="190" y="1784"/>
                  </a:lnTo>
                  <a:lnTo>
                    <a:pt x="182" y="1730"/>
                  </a:lnTo>
                  <a:lnTo>
                    <a:pt x="176" y="1675"/>
                  </a:lnTo>
                  <a:lnTo>
                    <a:pt x="173" y="1621"/>
                  </a:lnTo>
                  <a:lnTo>
                    <a:pt x="172" y="1565"/>
                  </a:lnTo>
                  <a:lnTo>
                    <a:pt x="172" y="1565"/>
                  </a:lnTo>
                  <a:close/>
                  <a:moveTo>
                    <a:pt x="1401" y="2948"/>
                  </a:moveTo>
                  <a:lnTo>
                    <a:pt x="1401" y="2948"/>
                  </a:lnTo>
                  <a:lnTo>
                    <a:pt x="1480" y="2738"/>
                  </a:lnTo>
                  <a:lnTo>
                    <a:pt x="1480" y="2738"/>
                  </a:lnTo>
                  <a:lnTo>
                    <a:pt x="1497" y="2691"/>
                  </a:lnTo>
                  <a:lnTo>
                    <a:pt x="1507" y="2672"/>
                  </a:lnTo>
                  <a:lnTo>
                    <a:pt x="1515" y="2654"/>
                  </a:lnTo>
                  <a:lnTo>
                    <a:pt x="1515" y="2654"/>
                  </a:lnTo>
                  <a:lnTo>
                    <a:pt x="1524" y="2641"/>
                  </a:lnTo>
                  <a:lnTo>
                    <a:pt x="1532" y="2630"/>
                  </a:lnTo>
                  <a:lnTo>
                    <a:pt x="1542" y="2620"/>
                  </a:lnTo>
                  <a:lnTo>
                    <a:pt x="1547" y="2617"/>
                  </a:lnTo>
                  <a:lnTo>
                    <a:pt x="1551" y="2615"/>
                  </a:lnTo>
                  <a:lnTo>
                    <a:pt x="1551" y="2615"/>
                  </a:lnTo>
                  <a:lnTo>
                    <a:pt x="1555" y="2614"/>
                  </a:lnTo>
                  <a:lnTo>
                    <a:pt x="1559" y="2613"/>
                  </a:lnTo>
                  <a:lnTo>
                    <a:pt x="1559" y="2613"/>
                  </a:lnTo>
                  <a:lnTo>
                    <a:pt x="1559" y="2613"/>
                  </a:lnTo>
                  <a:lnTo>
                    <a:pt x="1559" y="2613"/>
                  </a:lnTo>
                  <a:lnTo>
                    <a:pt x="1567" y="2613"/>
                  </a:lnTo>
                  <a:lnTo>
                    <a:pt x="1567" y="2613"/>
                  </a:lnTo>
                  <a:lnTo>
                    <a:pt x="1574" y="2613"/>
                  </a:lnTo>
                  <a:lnTo>
                    <a:pt x="1574" y="2613"/>
                  </a:lnTo>
                  <a:lnTo>
                    <a:pt x="1574" y="2613"/>
                  </a:lnTo>
                  <a:lnTo>
                    <a:pt x="1574" y="2613"/>
                  </a:lnTo>
                  <a:lnTo>
                    <a:pt x="1578" y="2614"/>
                  </a:lnTo>
                  <a:lnTo>
                    <a:pt x="1582" y="2615"/>
                  </a:lnTo>
                  <a:lnTo>
                    <a:pt x="1582" y="2615"/>
                  </a:lnTo>
                  <a:lnTo>
                    <a:pt x="1586" y="2617"/>
                  </a:lnTo>
                  <a:lnTo>
                    <a:pt x="1591" y="2621"/>
                  </a:lnTo>
                  <a:lnTo>
                    <a:pt x="1601" y="2630"/>
                  </a:lnTo>
                  <a:lnTo>
                    <a:pt x="1610" y="2642"/>
                  </a:lnTo>
                  <a:lnTo>
                    <a:pt x="1619" y="2655"/>
                  </a:lnTo>
                  <a:lnTo>
                    <a:pt x="1619" y="2655"/>
                  </a:lnTo>
                  <a:lnTo>
                    <a:pt x="1627" y="2673"/>
                  </a:lnTo>
                  <a:lnTo>
                    <a:pt x="1636" y="2692"/>
                  </a:lnTo>
                  <a:lnTo>
                    <a:pt x="1653" y="2738"/>
                  </a:lnTo>
                  <a:lnTo>
                    <a:pt x="1653" y="2738"/>
                  </a:lnTo>
                  <a:lnTo>
                    <a:pt x="1732" y="2948"/>
                  </a:lnTo>
                  <a:lnTo>
                    <a:pt x="1732" y="2948"/>
                  </a:lnTo>
                  <a:lnTo>
                    <a:pt x="1691" y="2952"/>
                  </a:lnTo>
                  <a:lnTo>
                    <a:pt x="1650" y="2955"/>
                  </a:lnTo>
                  <a:lnTo>
                    <a:pt x="1609" y="2957"/>
                  </a:lnTo>
                  <a:lnTo>
                    <a:pt x="1567" y="2958"/>
                  </a:lnTo>
                  <a:lnTo>
                    <a:pt x="1567" y="2958"/>
                  </a:lnTo>
                  <a:lnTo>
                    <a:pt x="1524" y="2957"/>
                  </a:lnTo>
                  <a:lnTo>
                    <a:pt x="1483" y="2955"/>
                  </a:lnTo>
                  <a:lnTo>
                    <a:pt x="1442" y="2952"/>
                  </a:lnTo>
                  <a:lnTo>
                    <a:pt x="1401" y="2948"/>
                  </a:lnTo>
                  <a:lnTo>
                    <a:pt x="1401" y="2948"/>
                  </a:lnTo>
                  <a:close/>
                  <a:moveTo>
                    <a:pt x="2053" y="2870"/>
                  </a:moveTo>
                  <a:lnTo>
                    <a:pt x="2053" y="2870"/>
                  </a:lnTo>
                  <a:lnTo>
                    <a:pt x="2021" y="2751"/>
                  </a:lnTo>
                  <a:lnTo>
                    <a:pt x="1991" y="2630"/>
                  </a:lnTo>
                  <a:lnTo>
                    <a:pt x="1977" y="2568"/>
                  </a:lnTo>
                  <a:lnTo>
                    <a:pt x="1962" y="2507"/>
                  </a:lnTo>
                  <a:lnTo>
                    <a:pt x="1950" y="2447"/>
                  </a:lnTo>
                  <a:lnTo>
                    <a:pt x="1938" y="2388"/>
                  </a:lnTo>
                  <a:lnTo>
                    <a:pt x="1927" y="2330"/>
                  </a:lnTo>
                  <a:lnTo>
                    <a:pt x="1918" y="2273"/>
                  </a:lnTo>
                  <a:lnTo>
                    <a:pt x="1910" y="2218"/>
                  </a:lnTo>
                  <a:lnTo>
                    <a:pt x="1904" y="2164"/>
                  </a:lnTo>
                  <a:lnTo>
                    <a:pt x="1898" y="2114"/>
                  </a:lnTo>
                  <a:lnTo>
                    <a:pt x="1895" y="2065"/>
                  </a:lnTo>
                  <a:lnTo>
                    <a:pt x="1893" y="2019"/>
                  </a:lnTo>
                  <a:lnTo>
                    <a:pt x="1894" y="1977"/>
                  </a:lnTo>
                  <a:lnTo>
                    <a:pt x="1895" y="1943"/>
                  </a:lnTo>
                  <a:lnTo>
                    <a:pt x="1895" y="1943"/>
                  </a:lnTo>
                  <a:lnTo>
                    <a:pt x="1895" y="1943"/>
                  </a:lnTo>
                  <a:lnTo>
                    <a:pt x="1895" y="1943"/>
                  </a:lnTo>
                  <a:lnTo>
                    <a:pt x="1902" y="1864"/>
                  </a:lnTo>
                  <a:lnTo>
                    <a:pt x="1907" y="1826"/>
                  </a:lnTo>
                  <a:lnTo>
                    <a:pt x="1912" y="1790"/>
                  </a:lnTo>
                  <a:lnTo>
                    <a:pt x="1918" y="1757"/>
                  </a:lnTo>
                  <a:lnTo>
                    <a:pt x="1922" y="1741"/>
                  </a:lnTo>
                  <a:lnTo>
                    <a:pt x="1927" y="1726"/>
                  </a:lnTo>
                  <a:lnTo>
                    <a:pt x="1932" y="1711"/>
                  </a:lnTo>
                  <a:lnTo>
                    <a:pt x="1938" y="1698"/>
                  </a:lnTo>
                  <a:lnTo>
                    <a:pt x="1945" y="1684"/>
                  </a:lnTo>
                  <a:lnTo>
                    <a:pt x="1952" y="1672"/>
                  </a:lnTo>
                  <a:lnTo>
                    <a:pt x="1952" y="1672"/>
                  </a:lnTo>
                  <a:lnTo>
                    <a:pt x="1961" y="1660"/>
                  </a:lnTo>
                  <a:lnTo>
                    <a:pt x="1975" y="1644"/>
                  </a:lnTo>
                  <a:lnTo>
                    <a:pt x="1990" y="1629"/>
                  </a:lnTo>
                  <a:lnTo>
                    <a:pt x="2009" y="1611"/>
                  </a:lnTo>
                  <a:lnTo>
                    <a:pt x="2029" y="1594"/>
                  </a:lnTo>
                  <a:lnTo>
                    <a:pt x="2052" y="1575"/>
                  </a:lnTo>
                  <a:lnTo>
                    <a:pt x="2099" y="1538"/>
                  </a:lnTo>
                  <a:lnTo>
                    <a:pt x="2150" y="1501"/>
                  </a:lnTo>
                  <a:lnTo>
                    <a:pt x="2199" y="1466"/>
                  </a:lnTo>
                  <a:lnTo>
                    <a:pt x="2244" y="1436"/>
                  </a:lnTo>
                  <a:lnTo>
                    <a:pt x="2281" y="1412"/>
                  </a:lnTo>
                  <a:lnTo>
                    <a:pt x="2281" y="1412"/>
                  </a:lnTo>
                  <a:lnTo>
                    <a:pt x="2326" y="1383"/>
                  </a:lnTo>
                  <a:lnTo>
                    <a:pt x="2359" y="1360"/>
                  </a:lnTo>
                  <a:lnTo>
                    <a:pt x="2401" y="1331"/>
                  </a:lnTo>
                  <a:lnTo>
                    <a:pt x="2478" y="1283"/>
                  </a:lnTo>
                  <a:lnTo>
                    <a:pt x="2478" y="1283"/>
                  </a:lnTo>
                  <a:lnTo>
                    <a:pt x="2522" y="1253"/>
                  </a:lnTo>
                  <a:lnTo>
                    <a:pt x="2542" y="1239"/>
                  </a:lnTo>
                  <a:lnTo>
                    <a:pt x="2560" y="1224"/>
                  </a:lnTo>
                  <a:lnTo>
                    <a:pt x="2576" y="1211"/>
                  </a:lnTo>
                  <a:lnTo>
                    <a:pt x="2592" y="1196"/>
                  </a:lnTo>
                  <a:lnTo>
                    <a:pt x="2604" y="1183"/>
                  </a:lnTo>
                  <a:lnTo>
                    <a:pt x="2616" y="1169"/>
                  </a:lnTo>
                  <a:lnTo>
                    <a:pt x="2624" y="1155"/>
                  </a:lnTo>
                  <a:lnTo>
                    <a:pt x="2631" y="1141"/>
                  </a:lnTo>
                  <a:lnTo>
                    <a:pt x="2635" y="1126"/>
                  </a:lnTo>
                  <a:lnTo>
                    <a:pt x="2637" y="1113"/>
                  </a:lnTo>
                  <a:lnTo>
                    <a:pt x="2637" y="1106"/>
                  </a:lnTo>
                  <a:lnTo>
                    <a:pt x="2637" y="1099"/>
                  </a:lnTo>
                  <a:lnTo>
                    <a:pt x="2636" y="1091"/>
                  </a:lnTo>
                  <a:lnTo>
                    <a:pt x="2634" y="1084"/>
                  </a:lnTo>
                  <a:lnTo>
                    <a:pt x="2629" y="1070"/>
                  </a:lnTo>
                  <a:lnTo>
                    <a:pt x="2621" y="1054"/>
                  </a:lnTo>
                  <a:lnTo>
                    <a:pt x="2621" y="1054"/>
                  </a:lnTo>
                  <a:lnTo>
                    <a:pt x="2615" y="1047"/>
                  </a:lnTo>
                  <a:lnTo>
                    <a:pt x="2609" y="1041"/>
                  </a:lnTo>
                  <a:lnTo>
                    <a:pt x="2603" y="1035"/>
                  </a:lnTo>
                  <a:lnTo>
                    <a:pt x="2597" y="1030"/>
                  </a:lnTo>
                  <a:lnTo>
                    <a:pt x="2591" y="1026"/>
                  </a:lnTo>
                  <a:lnTo>
                    <a:pt x="2584" y="1022"/>
                  </a:lnTo>
                  <a:lnTo>
                    <a:pt x="2576" y="1020"/>
                  </a:lnTo>
                  <a:lnTo>
                    <a:pt x="2568" y="1018"/>
                  </a:lnTo>
                  <a:lnTo>
                    <a:pt x="2561" y="1017"/>
                  </a:lnTo>
                  <a:lnTo>
                    <a:pt x="2553" y="1016"/>
                  </a:lnTo>
                  <a:lnTo>
                    <a:pt x="2535" y="1017"/>
                  </a:lnTo>
                  <a:lnTo>
                    <a:pt x="2517" y="1020"/>
                  </a:lnTo>
                  <a:lnTo>
                    <a:pt x="2498" y="1024"/>
                  </a:lnTo>
                  <a:lnTo>
                    <a:pt x="2479" y="1031"/>
                  </a:lnTo>
                  <a:lnTo>
                    <a:pt x="2458" y="1038"/>
                  </a:lnTo>
                  <a:lnTo>
                    <a:pt x="2437" y="1047"/>
                  </a:lnTo>
                  <a:lnTo>
                    <a:pt x="2417" y="1056"/>
                  </a:lnTo>
                  <a:lnTo>
                    <a:pt x="2373" y="1078"/>
                  </a:lnTo>
                  <a:lnTo>
                    <a:pt x="2332" y="1099"/>
                  </a:lnTo>
                  <a:lnTo>
                    <a:pt x="2332" y="1099"/>
                  </a:lnTo>
                  <a:lnTo>
                    <a:pt x="2287" y="1122"/>
                  </a:lnTo>
                  <a:lnTo>
                    <a:pt x="2230" y="1153"/>
                  </a:lnTo>
                  <a:lnTo>
                    <a:pt x="2096" y="1224"/>
                  </a:lnTo>
                  <a:lnTo>
                    <a:pt x="2027" y="1260"/>
                  </a:lnTo>
                  <a:lnTo>
                    <a:pt x="1962" y="1292"/>
                  </a:lnTo>
                  <a:lnTo>
                    <a:pt x="1906" y="1319"/>
                  </a:lnTo>
                  <a:lnTo>
                    <a:pt x="1881" y="1329"/>
                  </a:lnTo>
                  <a:lnTo>
                    <a:pt x="1860" y="1336"/>
                  </a:lnTo>
                  <a:lnTo>
                    <a:pt x="1860" y="1336"/>
                  </a:lnTo>
                  <a:lnTo>
                    <a:pt x="1821" y="1349"/>
                  </a:lnTo>
                  <a:lnTo>
                    <a:pt x="1786" y="1359"/>
                  </a:lnTo>
                  <a:lnTo>
                    <a:pt x="1771" y="1363"/>
                  </a:lnTo>
                  <a:lnTo>
                    <a:pt x="1756" y="1365"/>
                  </a:lnTo>
                  <a:lnTo>
                    <a:pt x="1564" y="2349"/>
                  </a:lnTo>
                  <a:lnTo>
                    <a:pt x="1377" y="1365"/>
                  </a:lnTo>
                  <a:lnTo>
                    <a:pt x="1377" y="1365"/>
                  </a:lnTo>
                  <a:lnTo>
                    <a:pt x="1363" y="1362"/>
                  </a:lnTo>
                  <a:lnTo>
                    <a:pt x="1348" y="1359"/>
                  </a:lnTo>
                  <a:lnTo>
                    <a:pt x="1314" y="1349"/>
                  </a:lnTo>
                  <a:lnTo>
                    <a:pt x="1272" y="1336"/>
                  </a:lnTo>
                  <a:lnTo>
                    <a:pt x="1272" y="1336"/>
                  </a:lnTo>
                  <a:lnTo>
                    <a:pt x="1251" y="1329"/>
                  </a:lnTo>
                  <a:lnTo>
                    <a:pt x="1226" y="1319"/>
                  </a:lnTo>
                  <a:lnTo>
                    <a:pt x="1199" y="1307"/>
                  </a:lnTo>
                  <a:lnTo>
                    <a:pt x="1169" y="1292"/>
                  </a:lnTo>
                  <a:lnTo>
                    <a:pt x="1104" y="1260"/>
                  </a:lnTo>
                  <a:lnTo>
                    <a:pt x="1036" y="1224"/>
                  </a:lnTo>
                  <a:lnTo>
                    <a:pt x="902" y="1153"/>
                  </a:lnTo>
                  <a:lnTo>
                    <a:pt x="845" y="1122"/>
                  </a:lnTo>
                  <a:lnTo>
                    <a:pt x="801" y="1099"/>
                  </a:lnTo>
                  <a:lnTo>
                    <a:pt x="801" y="1099"/>
                  </a:lnTo>
                  <a:lnTo>
                    <a:pt x="762" y="1079"/>
                  </a:lnTo>
                  <a:lnTo>
                    <a:pt x="721" y="1059"/>
                  </a:lnTo>
                  <a:lnTo>
                    <a:pt x="682" y="1041"/>
                  </a:lnTo>
                  <a:lnTo>
                    <a:pt x="663" y="1034"/>
                  </a:lnTo>
                  <a:lnTo>
                    <a:pt x="644" y="1028"/>
                  </a:lnTo>
                  <a:lnTo>
                    <a:pt x="644" y="1028"/>
                  </a:lnTo>
                  <a:lnTo>
                    <a:pt x="1108" y="250"/>
                  </a:lnTo>
                  <a:lnTo>
                    <a:pt x="1108" y="250"/>
                  </a:lnTo>
                  <a:lnTo>
                    <a:pt x="1163" y="232"/>
                  </a:lnTo>
                  <a:lnTo>
                    <a:pt x="1217" y="216"/>
                  </a:lnTo>
                  <a:lnTo>
                    <a:pt x="1274" y="203"/>
                  </a:lnTo>
                  <a:lnTo>
                    <a:pt x="1330" y="192"/>
                  </a:lnTo>
                  <a:lnTo>
                    <a:pt x="1359" y="187"/>
                  </a:lnTo>
                  <a:lnTo>
                    <a:pt x="1388" y="183"/>
                  </a:lnTo>
                  <a:lnTo>
                    <a:pt x="1418" y="180"/>
                  </a:lnTo>
                  <a:lnTo>
                    <a:pt x="1447" y="177"/>
                  </a:lnTo>
                  <a:lnTo>
                    <a:pt x="1477" y="175"/>
                  </a:lnTo>
                  <a:lnTo>
                    <a:pt x="1507" y="173"/>
                  </a:lnTo>
                  <a:lnTo>
                    <a:pt x="1537" y="173"/>
                  </a:lnTo>
                  <a:lnTo>
                    <a:pt x="1567" y="172"/>
                  </a:lnTo>
                  <a:lnTo>
                    <a:pt x="1567" y="172"/>
                  </a:lnTo>
                  <a:lnTo>
                    <a:pt x="1603" y="173"/>
                  </a:lnTo>
                  <a:lnTo>
                    <a:pt x="1638" y="174"/>
                  </a:lnTo>
                  <a:lnTo>
                    <a:pt x="1674" y="176"/>
                  </a:lnTo>
                  <a:lnTo>
                    <a:pt x="1709" y="179"/>
                  </a:lnTo>
                  <a:lnTo>
                    <a:pt x="1744" y="183"/>
                  </a:lnTo>
                  <a:lnTo>
                    <a:pt x="1778" y="188"/>
                  </a:lnTo>
                  <a:lnTo>
                    <a:pt x="1813" y="194"/>
                  </a:lnTo>
                  <a:lnTo>
                    <a:pt x="1847" y="201"/>
                  </a:lnTo>
                  <a:lnTo>
                    <a:pt x="1881" y="208"/>
                  </a:lnTo>
                  <a:lnTo>
                    <a:pt x="1914" y="216"/>
                  </a:lnTo>
                  <a:lnTo>
                    <a:pt x="1948" y="225"/>
                  </a:lnTo>
                  <a:lnTo>
                    <a:pt x="1981" y="235"/>
                  </a:lnTo>
                  <a:lnTo>
                    <a:pt x="2013" y="245"/>
                  </a:lnTo>
                  <a:lnTo>
                    <a:pt x="2045" y="256"/>
                  </a:lnTo>
                  <a:lnTo>
                    <a:pt x="2077" y="269"/>
                  </a:lnTo>
                  <a:lnTo>
                    <a:pt x="2109" y="282"/>
                  </a:lnTo>
                  <a:lnTo>
                    <a:pt x="2140" y="295"/>
                  </a:lnTo>
                  <a:lnTo>
                    <a:pt x="2170" y="310"/>
                  </a:lnTo>
                  <a:lnTo>
                    <a:pt x="2200" y="324"/>
                  </a:lnTo>
                  <a:lnTo>
                    <a:pt x="2230" y="341"/>
                  </a:lnTo>
                  <a:lnTo>
                    <a:pt x="2260" y="357"/>
                  </a:lnTo>
                  <a:lnTo>
                    <a:pt x="2289" y="374"/>
                  </a:lnTo>
                  <a:lnTo>
                    <a:pt x="2317" y="392"/>
                  </a:lnTo>
                  <a:lnTo>
                    <a:pt x="2346" y="411"/>
                  </a:lnTo>
                  <a:lnTo>
                    <a:pt x="2372" y="429"/>
                  </a:lnTo>
                  <a:lnTo>
                    <a:pt x="2400" y="449"/>
                  </a:lnTo>
                  <a:lnTo>
                    <a:pt x="2426" y="469"/>
                  </a:lnTo>
                  <a:lnTo>
                    <a:pt x="2453" y="491"/>
                  </a:lnTo>
                  <a:lnTo>
                    <a:pt x="2479" y="512"/>
                  </a:lnTo>
                  <a:lnTo>
                    <a:pt x="2503" y="534"/>
                  </a:lnTo>
                  <a:lnTo>
                    <a:pt x="2528" y="557"/>
                  </a:lnTo>
                  <a:lnTo>
                    <a:pt x="2552" y="581"/>
                  </a:lnTo>
                  <a:lnTo>
                    <a:pt x="2575" y="604"/>
                  </a:lnTo>
                  <a:lnTo>
                    <a:pt x="2598" y="629"/>
                  </a:lnTo>
                  <a:lnTo>
                    <a:pt x="2620" y="654"/>
                  </a:lnTo>
                  <a:lnTo>
                    <a:pt x="2641" y="679"/>
                  </a:lnTo>
                  <a:lnTo>
                    <a:pt x="2663" y="705"/>
                  </a:lnTo>
                  <a:lnTo>
                    <a:pt x="2684" y="732"/>
                  </a:lnTo>
                  <a:lnTo>
                    <a:pt x="2703" y="759"/>
                  </a:lnTo>
                  <a:lnTo>
                    <a:pt x="2722" y="787"/>
                  </a:lnTo>
                  <a:lnTo>
                    <a:pt x="2740" y="814"/>
                  </a:lnTo>
                  <a:lnTo>
                    <a:pt x="2759" y="843"/>
                  </a:lnTo>
                  <a:lnTo>
                    <a:pt x="2775" y="872"/>
                  </a:lnTo>
                  <a:lnTo>
                    <a:pt x="2792" y="902"/>
                  </a:lnTo>
                  <a:lnTo>
                    <a:pt x="2807" y="932"/>
                  </a:lnTo>
                  <a:lnTo>
                    <a:pt x="2823" y="962"/>
                  </a:lnTo>
                  <a:lnTo>
                    <a:pt x="2837" y="993"/>
                  </a:lnTo>
                  <a:lnTo>
                    <a:pt x="2851" y="1023"/>
                  </a:lnTo>
                  <a:lnTo>
                    <a:pt x="2864" y="1054"/>
                  </a:lnTo>
                  <a:lnTo>
                    <a:pt x="2875" y="1086"/>
                  </a:lnTo>
                  <a:lnTo>
                    <a:pt x="2887" y="1119"/>
                  </a:lnTo>
                  <a:lnTo>
                    <a:pt x="2898" y="1151"/>
                  </a:lnTo>
                  <a:lnTo>
                    <a:pt x="2907" y="1184"/>
                  </a:lnTo>
                  <a:lnTo>
                    <a:pt x="2917" y="1217"/>
                  </a:lnTo>
                  <a:lnTo>
                    <a:pt x="2925" y="1251"/>
                  </a:lnTo>
                  <a:lnTo>
                    <a:pt x="2932" y="1285"/>
                  </a:lnTo>
                  <a:lnTo>
                    <a:pt x="2938" y="1319"/>
                  </a:lnTo>
                  <a:lnTo>
                    <a:pt x="2944" y="1353"/>
                  </a:lnTo>
                  <a:lnTo>
                    <a:pt x="2950" y="1388"/>
                  </a:lnTo>
                  <a:lnTo>
                    <a:pt x="2954" y="1423"/>
                  </a:lnTo>
                  <a:lnTo>
                    <a:pt x="2957" y="1458"/>
                  </a:lnTo>
                  <a:lnTo>
                    <a:pt x="2959" y="1493"/>
                  </a:lnTo>
                  <a:lnTo>
                    <a:pt x="2960" y="1529"/>
                  </a:lnTo>
                  <a:lnTo>
                    <a:pt x="2961" y="1565"/>
                  </a:lnTo>
                  <a:lnTo>
                    <a:pt x="2961" y="1565"/>
                  </a:lnTo>
                  <a:lnTo>
                    <a:pt x="2960" y="1621"/>
                  </a:lnTo>
                  <a:lnTo>
                    <a:pt x="2956" y="1676"/>
                  </a:lnTo>
                  <a:lnTo>
                    <a:pt x="2951" y="1731"/>
                  </a:lnTo>
                  <a:lnTo>
                    <a:pt x="2943" y="1784"/>
                  </a:lnTo>
                  <a:lnTo>
                    <a:pt x="2934" y="1838"/>
                  </a:lnTo>
                  <a:lnTo>
                    <a:pt x="2922" y="1890"/>
                  </a:lnTo>
                  <a:lnTo>
                    <a:pt x="2908" y="1942"/>
                  </a:lnTo>
                  <a:lnTo>
                    <a:pt x="2893" y="1992"/>
                  </a:lnTo>
                  <a:lnTo>
                    <a:pt x="2876" y="2043"/>
                  </a:lnTo>
                  <a:lnTo>
                    <a:pt x="2857" y="2092"/>
                  </a:lnTo>
                  <a:lnTo>
                    <a:pt x="2836" y="2141"/>
                  </a:lnTo>
                  <a:lnTo>
                    <a:pt x="2814" y="2188"/>
                  </a:lnTo>
                  <a:lnTo>
                    <a:pt x="2789" y="2234"/>
                  </a:lnTo>
                  <a:lnTo>
                    <a:pt x="2763" y="2280"/>
                  </a:lnTo>
                  <a:lnTo>
                    <a:pt x="2735" y="2324"/>
                  </a:lnTo>
                  <a:lnTo>
                    <a:pt x="2705" y="2367"/>
                  </a:lnTo>
                  <a:lnTo>
                    <a:pt x="2674" y="2409"/>
                  </a:lnTo>
                  <a:lnTo>
                    <a:pt x="2642" y="2449"/>
                  </a:lnTo>
                  <a:lnTo>
                    <a:pt x="2608" y="2490"/>
                  </a:lnTo>
                  <a:lnTo>
                    <a:pt x="2573" y="2528"/>
                  </a:lnTo>
                  <a:lnTo>
                    <a:pt x="2536" y="2564"/>
                  </a:lnTo>
                  <a:lnTo>
                    <a:pt x="2498" y="2600"/>
                  </a:lnTo>
                  <a:lnTo>
                    <a:pt x="2459" y="2634"/>
                  </a:lnTo>
                  <a:lnTo>
                    <a:pt x="2419" y="2667"/>
                  </a:lnTo>
                  <a:lnTo>
                    <a:pt x="2377" y="2698"/>
                  </a:lnTo>
                  <a:lnTo>
                    <a:pt x="2333" y="2727"/>
                  </a:lnTo>
                  <a:lnTo>
                    <a:pt x="2290" y="2755"/>
                  </a:lnTo>
                  <a:lnTo>
                    <a:pt x="2245" y="2781"/>
                  </a:lnTo>
                  <a:lnTo>
                    <a:pt x="2198" y="2806"/>
                  </a:lnTo>
                  <a:lnTo>
                    <a:pt x="2151" y="2829"/>
                  </a:lnTo>
                  <a:lnTo>
                    <a:pt x="2102" y="2850"/>
                  </a:lnTo>
                  <a:lnTo>
                    <a:pt x="2053" y="2870"/>
                  </a:lnTo>
                  <a:lnTo>
                    <a:pt x="2053" y="2870"/>
                  </a:lnTo>
                  <a:close/>
                  <a:moveTo>
                    <a:pt x="1839" y="1037"/>
                  </a:moveTo>
                  <a:lnTo>
                    <a:pt x="1839" y="1037"/>
                  </a:lnTo>
                  <a:lnTo>
                    <a:pt x="1839" y="1051"/>
                  </a:lnTo>
                  <a:lnTo>
                    <a:pt x="1838" y="1065"/>
                  </a:lnTo>
                  <a:lnTo>
                    <a:pt x="1835" y="1078"/>
                  </a:lnTo>
                  <a:lnTo>
                    <a:pt x="1833" y="1092"/>
                  </a:lnTo>
                  <a:lnTo>
                    <a:pt x="1830" y="1105"/>
                  </a:lnTo>
                  <a:lnTo>
                    <a:pt x="1826" y="1118"/>
                  </a:lnTo>
                  <a:lnTo>
                    <a:pt x="1822" y="1130"/>
                  </a:lnTo>
                  <a:lnTo>
                    <a:pt x="1817" y="1143"/>
                  </a:lnTo>
                  <a:lnTo>
                    <a:pt x="1812" y="1155"/>
                  </a:lnTo>
                  <a:lnTo>
                    <a:pt x="1806" y="1167"/>
                  </a:lnTo>
                  <a:lnTo>
                    <a:pt x="1799" y="1178"/>
                  </a:lnTo>
                  <a:lnTo>
                    <a:pt x="1792" y="1189"/>
                  </a:lnTo>
                  <a:lnTo>
                    <a:pt x="1785" y="1199"/>
                  </a:lnTo>
                  <a:lnTo>
                    <a:pt x="1777" y="1210"/>
                  </a:lnTo>
                  <a:lnTo>
                    <a:pt x="1768" y="1220"/>
                  </a:lnTo>
                  <a:lnTo>
                    <a:pt x="1759" y="1229"/>
                  </a:lnTo>
                  <a:lnTo>
                    <a:pt x="1750" y="1239"/>
                  </a:lnTo>
                  <a:lnTo>
                    <a:pt x="1740" y="1247"/>
                  </a:lnTo>
                  <a:lnTo>
                    <a:pt x="1729" y="1255"/>
                  </a:lnTo>
                  <a:lnTo>
                    <a:pt x="1719" y="1262"/>
                  </a:lnTo>
                  <a:lnTo>
                    <a:pt x="1708" y="1269"/>
                  </a:lnTo>
                  <a:lnTo>
                    <a:pt x="1696" y="1277"/>
                  </a:lnTo>
                  <a:lnTo>
                    <a:pt x="1685" y="1282"/>
                  </a:lnTo>
                  <a:lnTo>
                    <a:pt x="1673" y="1288"/>
                  </a:lnTo>
                  <a:lnTo>
                    <a:pt x="1660" y="1292"/>
                  </a:lnTo>
                  <a:lnTo>
                    <a:pt x="1648" y="1297"/>
                  </a:lnTo>
                  <a:lnTo>
                    <a:pt x="1635" y="1300"/>
                  </a:lnTo>
                  <a:lnTo>
                    <a:pt x="1621" y="1303"/>
                  </a:lnTo>
                  <a:lnTo>
                    <a:pt x="1608" y="1306"/>
                  </a:lnTo>
                  <a:lnTo>
                    <a:pt x="1594" y="1308"/>
                  </a:lnTo>
                  <a:lnTo>
                    <a:pt x="1581" y="1309"/>
                  </a:lnTo>
                  <a:lnTo>
                    <a:pt x="1567" y="1309"/>
                  </a:lnTo>
                  <a:lnTo>
                    <a:pt x="1567" y="1309"/>
                  </a:lnTo>
                  <a:lnTo>
                    <a:pt x="1553" y="1309"/>
                  </a:lnTo>
                  <a:lnTo>
                    <a:pt x="1539" y="1308"/>
                  </a:lnTo>
                  <a:lnTo>
                    <a:pt x="1525" y="1306"/>
                  </a:lnTo>
                  <a:lnTo>
                    <a:pt x="1512" y="1303"/>
                  </a:lnTo>
                  <a:lnTo>
                    <a:pt x="1498" y="1300"/>
                  </a:lnTo>
                  <a:lnTo>
                    <a:pt x="1486" y="1297"/>
                  </a:lnTo>
                  <a:lnTo>
                    <a:pt x="1473" y="1292"/>
                  </a:lnTo>
                  <a:lnTo>
                    <a:pt x="1460" y="1288"/>
                  </a:lnTo>
                  <a:lnTo>
                    <a:pt x="1449" y="1282"/>
                  </a:lnTo>
                  <a:lnTo>
                    <a:pt x="1437" y="1277"/>
                  </a:lnTo>
                  <a:lnTo>
                    <a:pt x="1425" y="1269"/>
                  </a:lnTo>
                  <a:lnTo>
                    <a:pt x="1414" y="1262"/>
                  </a:lnTo>
                  <a:lnTo>
                    <a:pt x="1404" y="1255"/>
                  </a:lnTo>
                  <a:lnTo>
                    <a:pt x="1393" y="1247"/>
                  </a:lnTo>
                  <a:lnTo>
                    <a:pt x="1383" y="1239"/>
                  </a:lnTo>
                  <a:lnTo>
                    <a:pt x="1374" y="1229"/>
                  </a:lnTo>
                  <a:lnTo>
                    <a:pt x="1365" y="1220"/>
                  </a:lnTo>
                  <a:lnTo>
                    <a:pt x="1356" y="1210"/>
                  </a:lnTo>
                  <a:lnTo>
                    <a:pt x="1348" y="1199"/>
                  </a:lnTo>
                  <a:lnTo>
                    <a:pt x="1341" y="1189"/>
                  </a:lnTo>
                  <a:lnTo>
                    <a:pt x="1334" y="1178"/>
                  </a:lnTo>
                  <a:lnTo>
                    <a:pt x="1327" y="1167"/>
                  </a:lnTo>
                  <a:lnTo>
                    <a:pt x="1321" y="1155"/>
                  </a:lnTo>
                  <a:lnTo>
                    <a:pt x="1316" y="1143"/>
                  </a:lnTo>
                  <a:lnTo>
                    <a:pt x="1311" y="1130"/>
                  </a:lnTo>
                  <a:lnTo>
                    <a:pt x="1307" y="1118"/>
                  </a:lnTo>
                  <a:lnTo>
                    <a:pt x="1303" y="1105"/>
                  </a:lnTo>
                  <a:lnTo>
                    <a:pt x="1300" y="1092"/>
                  </a:lnTo>
                  <a:lnTo>
                    <a:pt x="1298" y="1078"/>
                  </a:lnTo>
                  <a:lnTo>
                    <a:pt x="1295" y="1065"/>
                  </a:lnTo>
                  <a:lnTo>
                    <a:pt x="1294" y="1051"/>
                  </a:lnTo>
                  <a:lnTo>
                    <a:pt x="1294" y="1037"/>
                  </a:lnTo>
                  <a:lnTo>
                    <a:pt x="1294" y="1037"/>
                  </a:lnTo>
                  <a:lnTo>
                    <a:pt x="1294" y="1023"/>
                  </a:lnTo>
                  <a:lnTo>
                    <a:pt x="1295" y="1009"/>
                  </a:lnTo>
                  <a:lnTo>
                    <a:pt x="1298" y="996"/>
                  </a:lnTo>
                  <a:lnTo>
                    <a:pt x="1300" y="982"/>
                  </a:lnTo>
                  <a:lnTo>
                    <a:pt x="1303" y="969"/>
                  </a:lnTo>
                  <a:lnTo>
                    <a:pt x="1307" y="956"/>
                  </a:lnTo>
                  <a:lnTo>
                    <a:pt x="1311" y="943"/>
                  </a:lnTo>
                  <a:lnTo>
                    <a:pt x="1316" y="931"/>
                  </a:lnTo>
                  <a:lnTo>
                    <a:pt x="1321" y="919"/>
                  </a:lnTo>
                  <a:lnTo>
                    <a:pt x="1327" y="907"/>
                  </a:lnTo>
                  <a:lnTo>
                    <a:pt x="1334" y="896"/>
                  </a:lnTo>
                  <a:lnTo>
                    <a:pt x="1341" y="884"/>
                  </a:lnTo>
                  <a:lnTo>
                    <a:pt x="1348" y="874"/>
                  </a:lnTo>
                  <a:lnTo>
                    <a:pt x="1356" y="864"/>
                  </a:lnTo>
                  <a:lnTo>
                    <a:pt x="1365" y="854"/>
                  </a:lnTo>
                  <a:lnTo>
                    <a:pt x="1374" y="844"/>
                  </a:lnTo>
                  <a:lnTo>
                    <a:pt x="1383" y="836"/>
                  </a:lnTo>
                  <a:lnTo>
                    <a:pt x="1393" y="827"/>
                  </a:lnTo>
                  <a:lnTo>
                    <a:pt x="1404" y="819"/>
                  </a:lnTo>
                  <a:lnTo>
                    <a:pt x="1414" y="811"/>
                  </a:lnTo>
                  <a:lnTo>
                    <a:pt x="1425" y="804"/>
                  </a:lnTo>
                  <a:lnTo>
                    <a:pt x="1437" y="798"/>
                  </a:lnTo>
                  <a:lnTo>
                    <a:pt x="1449" y="792"/>
                  </a:lnTo>
                  <a:lnTo>
                    <a:pt x="1460" y="787"/>
                  </a:lnTo>
                  <a:lnTo>
                    <a:pt x="1473" y="781"/>
                  </a:lnTo>
                  <a:lnTo>
                    <a:pt x="1486" y="777"/>
                  </a:lnTo>
                  <a:lnTo>
                    <a:pt x="1498" y="773"/>
                  </a:lnTo>
                  <a:lnTo>
                    <a:pt x="1512" y="770"/>
                  </a:lnTo>
                  <a:lnTo>
                    <a:pt x="1525" y="768"/>
                  </a:lnTo>
                  <a:lnTo>
                    <a:pt x="1539" y="766"/>
                  </a:lnTo>
                  <a:lnTo>
                    <a:pt x="1553" y="765"/>
                  </a:lnTo>
                  <a:lnTo>
                    <a:pt x="1567" y="765"/>
                  </a:lnTo>
                  <a:lnTo>
                    <a:pt x="1567" y="765"/>
                  </a:lnTo>
                  <a:lnTo>
                    <a:pt x="1581" y="765"/>
                  </a:lnTo>
                  <a:lnTo>
                    <a:pt x="1594" y="766"/>
                  </a:lnTo>
                  <a:lnTo>
                    <a:pt x="1608" y="768"/>
                  </a:lnTo>
                  <a:lnTo>
                    <a:pt x="1621" y="770"/>
                  </a:lnTo>
                  <a:lnTo>
                    <a:pt x="1635" y="773"/>
                  </a:lnTo>
                  <a:lnTo>
                    <a:pt x="1648" y="777"/>
                  </a:lnTo>
                  <a:lnTo>
                    <a:pt x="1660" y="781"/>
                  </a:lnTo>
                  <a:lnTo>
                    <a:pt x="1673" y="787"/>
                  </a:lnTo>
                  <a:lnTo>
                    <a:pt x="1685" y="792"/>
                  </a:lnTo>
                  <a:lnTo>
                    <a:pt x="1696" y="798"/>
                  </a:lnTo>
                  <a:lnTo>
                    <a:pt x="1708" y="804"/>
                  </a:lnTo>
                  <a:lnTo>
                    <a:pt x="1719" y="811"/>
                  </a:lnTo>
                  <a:lnTo>
                    <a:pt x="1729" y="819"/>
                  </a:lnTo>
                  <a:lnTo>
                    <a:pt x="1740" y="827"/>
                  </a:lnTo>
                  <a:lnTo>
                    <a:pt x="1750" y="836"/>
                  </a:lnTo>
                  <a:lnTo>
                    <a:pt x="1759" y="844"/>
                  </a:lnTo>
                  <a:lnTo>
                    <a:pt x="1768" y="854"/>
                  </a:lnTo>
                  <a:lnTo>
                    <a:pt x="1777" y="864"/>
                  </a:lnTo>
                  <a:lnTo>
                    <a:pt x="1785" y="874"/>
                  </a:lnTo>
                  <a:lnTo>
                    <a:pt x="1792" y="884"/>
                  </a:lnTo>
                  <a:lnTo>
                    <a:pt x="1799" y="896"/>
                  </a:lnTo>
                  <a:lnTo>
                    <a:pt x="1806" y="907"/>
                  </a:lnTo>
                  <a:lnTo>
                    <a:pt x="1812" y="919"/>
                  </a:lnTo>
                  <a:lnTo>
                    <a:pt x="1817" y="931"/>
                  </a:lnTo>
                  <a:lnTo>
                    <a:pt x="1822" y="943"/>
                  </a:lnTo>
                  <a:lnTo>
                    <a:pt x="1826" y="956"/>
                  </a:lnTo>
                  <a:lnTo>
                    <a:pt x="1830" y="969"/>
                  </a:lnTo>
                  <a:lnTo>
                    <a:pt x="1833" y="982"/>
                  </a:lnTo>
                  <a:lnTo>
                    <a:pt x="1835" y="996"/>
                  </a:lnTo>
                  <a:lnTo>
                    <a:pt x="1838" y="1009"/>
                  </a:lnTo>
                  <a:lnTo>
                    <a:pt x="1839" y="1023"/>
                  </a:lnTo>
                  <a:lnTo>
                    <a:pt x="1839" y="1037"/>
                  </a:lnTo>
                  <a:lnTo>
                    <a:pt x="1839" y="1037"/>
                  </a:lnTo>
                  <a:close/>
                  <a:moveTo>
                    <a:pt x="1597" y="1572"/>
                  </a:moveTo>
                  <a:lnTo>
                    <a:pt x="1597" y="1572"/>
                  </a:lnTo>
                  <a:lnTo>
                    <a:pt x="1597" y="1578"/>
                  </a:lnTo>
                  <a:lnTo>
                    <a:pt x="1595" y="1585"/>
                  </a:lnTo>
                  <a:lnTo>
                    <a:pt x="1592" y="1590"/>
                  </a:lnTo>
                  <a:lnTo>
                    <a:pt x="1589" y="1595"/>
                  </a:lnTo>
                  <a:lnTo>
                    <a:pt x="1584" y="1598"/>
                  </a:lnTo>
                  <a:lnTo>
                    <a:pt x="1579" y="1601"/>
                  </a:lnTo>
                  <a:lnTo>
                    <a:pt x="1573" y="1603"/>
                  </a:lnTo>
                  <a:lnTo>
                    <a:pt x="1567" y="1603"/>
                  </a:lnTo>
                  <a:lnTo>
                    <a:pt x="1567" y="1603"/>
                  </a:lnTo>
                  <a:lnTo>
                    <a:pt x="1560" y="1603"/>
                  </a:lnTo>
                  <a:lnTo>
                    <a:pt x="1554" y="1601"/>
                  </a:lnTo>
                  <a:lnTo>
                    <a:pt x="1549" y="1598"/>
                  </a:lnTo>
                  <a:lnTo>
                    <a:pt x="1544" y="1595"/>
                  </a:lnTo>
                  <a:lnTo>
                    <a:pt x="1541" y="1590"/>
                  </a:lnTo>
                  <a:lnTo>
                    <a:pt x="1538" y="1585"/>
                  </a:lnTo>
                  <a:lnTo>
                    <a:pt x="1536" y="1578"/>
                  </a:lnTo>
                  <a:lnTo>
                    <a:pt x="1535" y="1572"/>
                  </a:lnTo>
                  <a:lnTo>
                    <a:pt x="1535" y="1572"/>
                  </a:lnTo>
                  <a:lnTo>
                    <a:pt x="1536" y="1566"/>
                  </a:lnTo>
                  <a:lnTo>
                    <a:pt x="1538" y="1560"/>
                  </a:lnTo>
                  <a:lnTo>
                    <a:pt x="1541" y="1555"/>
                  </a:lnTo>
                  <a:lnTo>
                    <a:pt x="1544" y="1551"/>
                  </a:lnTo>
                  <a:lnTo>
                    <a:pt x="1549" y="1546"/>
                  </a:lnTo>
                  <a:lnTo>
                    <a:pt x="1554" y="1543"/>
                  </a:lnTo>
                  <a:lnTo>
                    <a:pt x="1560" y="1541"/>
                  </a:lnTo>
                  <a:lnTo>
                    <a:pt x="1567" y="1541"/>
                  </a:lnTo>
                  <a:lnTo>
                    <a:pt x="1567" y="1541"/>
                  </a:lnTo>
                  <a:lnTo>
                    <a:pt x="1573" y="1541"/>
                  </a:lnTo>
                  <a:lnTo>
                    <a:pt x="1579" y="1543"/>
                  </a:lnTo>
                  <a:lnTo>
                    <a:pt x="1584" y="1546"/>
                  </a:lnTo>
                  <a:lnTo>
                    <a:pt x="1589" y="1551"/>
                  </a:lnTo>
                  <a:lnTo>
                    <a:pt x="1592" y="1555"/>
                  </a:lnTo>
                  <a:lnTo>
                    <a:pt x="1595" y="1560"/>
                  </a:lnTo>
                  <a:lnTo>
                    <a:pt x="1597" y="1566"/>
                  </a:lnTo>
                  <a:lnTo>
                    <a:pt x="1597" y="1572"/>
                  </a:lnTo>
                  <a:lnTo>
                    <a:pt x="1597" y="1572"/>
                  </a:lnTo>
                  <a:close/>
                  <a:moveTo>
                    <a:pt x="1597" y="1738"/>
                  </a:moveTo>
                  <a:lnTo>
                    <a:pt x="1597" y="1738"/>
                  </a:lnTo>
                  <a:lnTo>
                    <a:pt x="1597" y="1744"/>
                  </a:lnTo>
                  <a:lnTo>
                    <a:pt x="1595" y="1749"/>
                  </a:lnTo>
                  <a:lnTo>
                    <a:pt x="1592" y="1755"/>
                  </a:lnTo>
                  <a:lnTo>
                    <a:pt x="1589" y="1760"/>
                  </a:lnTo>
                  <a:lnTo>
                    <a:pt x="1584" y="1764"/>
                  </a:lnTo>
                  <a:lnTo>
                    <a:pt x="1579" y="1767"/>
                  </a:lnTo>
                  <a:lnTo>
                    <a:pt x="1573" y="1768"/>
                  </a:lnTo>
                  <a:lnTo>
                    <a:pt x="1567" y="1769"/>
                  </a:lnTo>
                  <a:lnTo>
                    <a:pt x="1567" y="1769"/>
                  </a:lnTo>
                  <a:lnTo>
                    <a:pt x="1560" y="1768"/>
                  </a:lnTo>
                  <a:lnTo>
                    <a:pt x="1554" y="1767"/>
                  </a:lnTo>
                  <a:lnTo>
                    <a:pt x="1549" y="1764"/>
                  </a:lnTo>
                  <a:lnTo>
                    <a:pt x="1544" y="1760"/>
                  </a:lnTo>
                  <a:lnTo>
                    <a:pt x="1541" y="1755"/>
                  </a:lnTo>
                  <a:lnTo>
                    <a:pt x="1538" y="1749"/>
                  </a:lnTo>
                  <a:lnTo>
                    <a:pt x="1536" y="1744"/>
                  </a:lnTo>
                  <a:lnTo>
                    <a:pt x="1535" y="1738"/>
                  </a:lnTo>
                  <a:lnTo>
                    <a:pt x="1535" y="1738"/>
                  </a:lnTo>
                  <a:lnTo>
                    <a:pt x="1536" y="1731"/>
                  </a:lnTo>
                  <a:lnTo>
                    <a:pt x="1538" y="1726"/>
                  </a:lnTo>
                  <a:lnTo>
                    <a:pt x="1541" y="1720"/>
                  </a:lnTo>
                  <a:lnTo>
                    <a:pt x="1544" y="1715"/>
                  </a:lnTo>
                  <a:lnTo>
                    <a:pt x="1549" y="1711"/>
                  </a:lnTo>
                  <a:lnTo>
                    <a:pt x="1554" y="1709"/>
                  </a:lnTo>
                  <a:lnTo>
                    <a:pt x="1560" y="1707"/>
                  </a:lnTo>
                  <a:lnTo>
                    <a:pt x="1567" y="1706"/>
                  </a:lnTo>
                  <a:lnTo>
                    <a:pt x="1567" y="1706"/>
                  </a:lnTo>
                  <a:lnTo>
                    <a:pt x="1573" y="1707"/>
                  </a:lnTo>
                  <a:lnTo>
                    <a:pt x="1579" y="1709"/>
                  </a:lnTo>
                  <a:lnTo>
                    <a:pt x="1584" y="1711"/>
                  </a:lnTo>
                  <a:lnTo>
                    <a:pt x="1589" y="1715"/>
                  </a:lnTo>
                  <a:lnTo>
                    <a:pt x="1592" y="1720"/>
                  </a:lnTo>
                  <a:lnTo>
                    <a:pt x="1595" y="1726"/>
                  </a:lnTo>
                  <a:lnTo>
                    <a:pt x="1597" y="1731"/>
                  </a:lnTo>
                  <a:lnTo>
                    <a:pt x="1597" y="1738"/>
                  </a:lnTo>
                  <a:lnTo>
                    <a:pt x="1597" y="1738"/>
                  </a:lnTo>
                  <a:close/>
                  <a:moveTo>
                    <a:pt x="1597" y="1903"/>
                  </a:moveTo>
                  <a:lnTo>
                    <a:pt x="1597" y="1903"/>
                  </a:lnTo>
                  <a:lnTo>
                    <a:pt x="1597" y="1909"/>
                  </a:lnTo>
                  <a:lnTo>
                    <a:pt x="1595" y="1915"/>
                  </a:lnTo>
                  <a:lnTo>
                    <a:pt x="1592" y="1920"/>
                  </a:lnTo>
                  <a:lnTo>
                    <a:pt x="1589" y="1925"/>
                  </a:lnTo>
                  <a:lnTo>
                    <a:pt x="1584" y="1928"/>
                  </a:lnTo>
                  <a:lnTo>
                    <a:pt x="1579" y="1932"/>
                  </a:lnTo>
                  <a:lnTo>
                    <a:pt x="1573" y="1934"/>
                  </a:lnTo>
                  <a:lnTo>
                    <a:pt x="1567" y="1935"/>
                  </a:lnTo>
                  <a:lnTo>
                    <a:pt x="1567" y="1935"/>
                  </a:lnTo>
                  <a:lnTo>
                    <a:pt x="1560" y="1934"/>
                  </a:lnTo>
                  <a:lnTo>
                    <a:pt x="1554" y="1932"/>
                  </a:lnTo>
                  <a:lnTo>
                    <a:pt x="1549" y="1928"/>
                  </a:lnTo>
                  <a:lnTo>
                    <a:pt x="1544" y="1925"/>
                  </a:lnTo>
                  <a:lnTo>
                    <a:pt x="1541" y="1920"/>
                  </a:lnTo>
                  <a:lnTo>
                    <a:pt x="1538" y="1915"/>
                  </a:lnTo>
                  <a:lnTo>
                    <a:pt x="1536" y="1909"/>
                  </a:lnTo>
                  <a:lnTo>
                    <a:pt x="1535" y="1903"/>
                  </a:lnTo>
                  <a:lnTo>
                    <a:pt x="1535" y="1903"/>
                  </a:lnTo>
                  <a:lnTo>
                    <a:pt x="1536" y="1897"/>
                  </a:lnTo>
                  <a:lnTo>
                    <a:pt x="1538" y="1890"/>
                  </a:lnTo>
                  <a:lnTo>
                    <a:pt x="1541" y="1885"/>
                  </a:lnTo>
                  <a:lnTo>
                    <a:pt x="1544" y="1881"/>
                  </a:lnTo>
                  <a:lnTo>
                    <a:pt x="1549" y="1877"/>
                  </a:lnTo>
                  <a:lnTo>
                    <a:pt x="1554" y="1874"/>
                  </a:lnTo>
                  <a:lnTo>
                    <a:pt x="1560" y="1872"/>
                  </a:lnTo>
                  <a:lnTo>
                    <a:pt x="1567" y="1872"/>
                  </a:lnTo>
                  <a:lnTo>
                    <a:pt x="1567" y="1872"/>
                  </a:lnTo>
                  <a:lnTo>
                    <a:pt x="1573" y="1872"/>
                  </a:lnTo>
                  <a:lnTo>
                    <a:pt x="1579" y="1874"/>
                  </a:lnTo>
                  <a:lnTo>
                    <a:pt x="1584" y="1877"/>
                  </a:lnTo>
                  <a:lnTo>
                    <a:pt x="1589" y="1881"/>
                  </a:lnTo>
                  <a:lnTo>
                    <a:pt x="1592" y="1885"/>
                  </a:lnTo>
                  <a:lnTo>
                    <a:pt x="1595" y="1890"/>
                  </a:lnTo>
                  <a:lnTo>
                    <a:pt x="1597" y="1897"/>
                  </a:lnTo>
                  <a:lnTo>
                    <a:pt x="1597" y="1903"/>
                  </a:lnTo>
                  <a:lnTo>
                    <a:pt x="1597" y="1903"/>
                  </a:lnTo>
                  <a:close/>
                  <a:moveTo>
                    <a:pt x="1619" y="1414"/>
                  </a:moveTo>
                  <a:lnTo>
                    <a:pt x="1706" y="1365"/>
                  </a:lnTo>
                  <a:lnTo>
                    <a:pt x="1706" y="1505"/>
                  </a:lnTo>
                  <a:lnTo>
                    <a:pt x="1619" y="1458"/>
                  </a:lnTo>
                  <a:lnTo>
                    <a:pt x="1619" y="1458"/>
                  </a:lnTo>
                  <a:lnTo>
                    <a:pt x="1616" y="1465"/>
                  </a:lnTo>
                  <a:lnTo>
                    <a:pt x="1611" y="1471"/>
                  </a:lnTo>
                  <a:lnTo>
                    <a:pt x="1606" y="1477"/>
                  </a:lnTo>
                  <a:lnTo>
                    <a:pt x="1598" y="1483"/>
                  </a:lnTo>
                  <a:lnTo>
                    <a:pt x="1591" y="1487"/>
                  </a:lnTo>
                  <a:lnTo>
                    <a:pt x="1584" y="1490"/>
                  </a:lnTo>
                  <a:lnTo>
                    <a:pt x="1575" y="1492"/>
                  </a:lnTo>
                  <a:lnTo>
                    <a:pt x="1567" y="1493"/>
                  </a:lnTo>
                  <a:lnTo>
                    <a:pt x="1567" y="1493"/>
                  </a:lnTo>
                  <a:lnTo>
                    <a:pt x="1557" y="1492"/>
                  </a:lnTo>
                  <a:lnTo>
                    <a:pt x="1549" y="1490"/>
                  </a:lnTo>
                  <a:lnTo>
                    <a:pt x="1542" y="1487"/>
                  </a:lnTo>
                  <a:lnTo>
                    <a:pt x="1535" y="1483"/>
                  </a:lnTo>
                  <a:lnTo>
                    <a:pt x="1527" y="1477"/>
                  </a:lnTo>
                  <a:lnTo>
                    <a:pt x="1522" y="1471"/>
                  </a:lnTo>
                  <a:lnTo>
                    <a:pt x="1517" y="1465"/>
                  </a:lnTo>
                  <a:lnTo>
                    <a:pt x="1514" y="1457"/>
                  </a:lnTo>
                  <a:lnTo>
                    <a:pt x="1427" y="1505"/>
                  </a:lnTo>
                  <a:lnTo>
                    <a:pt x="1427" y="1365"/>
                  </a:lnTo>
                  <a:lnTo>
                    <a:pt x="1514" y="1414"/>
                  </a:lnTo>
                  <a:lnTo>
                    <a:pt x="1514" y="1414"/>
                  </a:lnTo>
                  <a:lnTo>
                    <a:pt x="1517" y="1405"/>
                  </a:lnTo>
                  <a:lnTo>
                    <a:pt x="1522" y="1399"/>
                  </a:lnTo>
                  <a:lnTo>
                    <a:pt x="1527" y="1393"/>
                  </a:lnTo>
                  <a:lnTo>
                    <a:pt x="1535" y="1388"/>
                  </a:lnTo>
                  <a:lnTo>
                    <a:pt x="1542" y="1384"/>
                  </a:lnTo>
                  <a:lnTo>
                    <a:pt x="1549" y="1381"/>
                  </a:lnTo>
                  <a:lnTo>
                    <a:pt x="1557" y="1379"/>
                  </a:lnTo>
                  <a:lnTo>
                    <a:pt x="1567" y="1378"/>
                  </a:lnTo>
                  <a:lnTo>
                    <a:pt x="1567" y="1378"/>
                  </a:lnTo>
                  <a:lnTo>
                    <a:pt x="1575" y="1379"/>
                  </a:lnTo>
                  <a:lnTo>
                    <a:pt x="1584" y="1381"/>
                  </a:lnTo>
                  <a:lnTo>
                    <a:pt x="1591" y="1384"/>
                  </a:lnTo>
                  <a:lnTo>
                    <a:pt x="1598" y="1388"/>
                  </a:lnTo>
                  <a:lnTo>
                    <a:pt x="1605" y="1393"/>
                  </a:lnTo>
                  <a:lnTo>
                    <a:pt x="1611" y="1399"/>
                  </a:lnTo>
                  <a:lnTo>
                    <a:pt x="1616" y="1405"/>
                  </a:lnTo>
                  <a:lnTo>
                    <a:pt x="1619" y="1414"/>
                  </a:lnTo>
                  <a:lnTo>
                    <a:pt x="1619" y="14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90" name="Text Box 4"/>
          <p:cNvSpPr txBox="1">
            <a:spLocks noChangeArrowheads="1"/>
          </p:cNvSpPr>
          <p:nvPr/>
        </p:nvSpPr>
        <p:spPr bwMode="auto">
          <a:xfrm>
            <a:off x="6501249" y="1534435"/>
            <a:ext cx="1908928" cy="307777"/>
          </a:xfrm>
          <a:prstGeom prst="rect">
            <a:avLst/>
          </a:prstGeom>
          <a:noFill/>
          <a:ln w="9525">
            <a:noFill/>
            <a:miter lim="800000"/>
            <a:headEnd/>
            <a:tailEnd/>
          </a:ln>
          <a:effectLst/>
        </p:spPr>
        <p:txBody>
          <a:bodyPr wrap="square">
            <a:spAutoFit/>
          </a:bodyPr>
          <a:lstStyle/>
          <a:p>
            <a:r>
              <a:rPr lang="en-US" sz="1400" b="1" dirty="0">
                <a:solidFill>
                  <a:schemeClr val="tx2"/>
                </a:solidFill>
                <a:latin typeface="+mj-lt"/>
              </a:rPr>
              <a:t>Shaper</a:t>
            </a:r>
          </a:p>
        </p:txBody>
      </p:sp>
      <p:sp>
        <p:nvSpPr>
          <p:cNvPr id="91" name="Text Box 4"/>
          <p:cNvSpPr txBox="1">
            <a:spLocks noChangeArrowheads="1"/>
          </p:cNvSpPr>
          <p:nvPr/>
        </p:nvSpPr>
        <p:spPr bwMode="auto">
          <a:xfrm>
            <a:off x="8816625" y="1534435"/>
            <a:ext cx="1908928" cy="307777"/>
          </a:xfrm>
          <a:prstGeom prst="rect">
            <a:avLst/>
          </a:prstGeom>
          <a:noFill/>
          <a:ln w="9525">
            <a:noFill/>
            <a:miter lim="800000"/>
            <a:headEnd/>
            <a:tailEnd/>
          </a:ln>
          <a:effectLst/>
        </p:spPr>
        <p:txBody>
          <a:bodyPr wrap="square">
            <a:spAutoFit/>
          </a:bodyPr>
          <a:lstStyle/>
          <a:p>
            <a:r>
              <a:rPr lang="en-US" sz="1400" b="1" dirty="0">
                <a:solidFill>
                  <a:schemeClr val="tx2"/>
                </a:solidFill>
                <a:latin typeface="+mj-lt"/>
              </a:rPr>
              <a:t>Co-ordinator</a:t>
            </a:r>
          </a:p>
        </p:txBody>
      </p:sp>
      <p:sp>
        <p:nvSpPr>
          <p:cNvPr id="92" name="Text Box 4"/>
          <p:cNvSpPr txBox="1">
            <a:spLocks noChangeArrowheads="1"/>
          </p:cNvSpPr>
          <p:nvPr/>
        </p:nvSpPr>
        <p:spPr bwMode="auto">
          <a:xfrm>
            <a:off x="6501249" y="2353692"/>
            <a:ext cx="1908928" cy="307777"/>
          </a:xfrm>
          <a:prstGeom prst="rect">
            <a:avLst/>
          </a:prstGeom>
          <a:noFill/>
          <a:ln w="9525">
            <a:noFill/>
            <a:miter lim="800000"/>
            <a:headEnd/>
            <a:tailEnd/>
          </a:ln>
          <a:effectLst/>
        </p:spPr>
        <p:txBody>
          <a:bodyPr wrap="square">
            <a:spAutoFit/>
          </a:bodyPr>
          <a:lstStyle/>
          <a:p>
            <a:r>
              <a:rPr lang="en-US" sz="1400" b="1" dirty="0">
                <a:solidFill>
                  <a:schemeClr val="tx2"/>
                </a:solidFill>
                <a:latin typeface="+mj-lt"/>
              </a:rPr>
              <a:t>Plant</a:t>
            </a:r>
          </a:p>
        </p:txBody>
      </p:sp>
      <p:sp>
        <p:nvSpPr>
          <p:cNvPr id="93" name="Text Box 4"/>
          <p:cNvSpPr txBox="1">
            <a:spLocks noChangeArrowheads="1"/>
          </p:cNvSpPr>
          <p:nvPr/>
        </p:nvSpPr>
        <p:spPr bwMode="auto">
          <a:xfrm>
            <a:off x="8816625" y="2286911"/>
            <a:ext cx="1223728" cy="441339"/>
          </a:xfrm>
          <a:prstGeom prst="rect">
            <a:avLst/>
          </a:prstGeom>
          <a:noFill/>
          <a:ln w="9525">
            <a:noFill/>
            <a:miter lim="800000"/>
            <a:headEnd/>
            <a:tailEnd/>
          </a:ln>
          <a:effectLst/>
        </p:spPr>
        <p:txBody>
          <a:bodyPr wrap="square">
            <a:spAutoFit/>
          </a:bodyPr>
          <a:lstStyle/>
          <a:p>
            <a:pPr>
              <a:lnSpc>
                <a:spcPct val="80000"/>
              </a:lnSpc>
            </a:pPr>
            <a:r>
              <a:rPr lang="en-US" sz="1400" b="1" dirty="0">
                <a:solidFill>
                  <a:schemeClr val="tx2"/>
                </a:solidFill>
                <a:latin typeface="+mj-lt"/>
              </a:rPr>
              <a:t>Resource Investigator</a:t>
            </a:r>
          </a:p>
        </p:txBody>
      </p:sp>
      <p:sp>
        <p:nvSpPr>
          <p:cNvPr id="94" name="Text Box 4"/>
          <p:cNvSpPr txBox="1">
            <a:spLocks noChangeArrowheads="1"/>
          </p:cNvSpPr>
          <p:nvPr/>
        </p:nvSpPr>
        <p:spPr bwMode="auto">
          <a:xfrm>
            <a:off x="6501250" y="3126019"/>
            <a:ext cx="1168883" cy="441339"/>
          </a:xfrm>
          <a:prstGeom prst="rect">
            <a:avLst/>
          </a:prstGeom>
          <a:noFill/>
          <a:ln w="9525">
            <a:noFill/>
            <a:miter lim="800000"/>
            <a:headEnd/>
            <a:tailEnd/>
          </a:ln>
          <a:effectLst/>
        </p:spPr>
        <p:txBody>
          <a:bodyPr wrap="square">
            <a:spAutoFit/>
          </a:bodyPr>
          <a:lstStyle/>
          <a:p>
            <a:pPr>
              <a:lnSpc>
                <a:spcPct val="80000"/>
              </a:lnSpc>
            </a:pPr>
            <a:r>
              <a:rPr lang="en-US" sz="1400" b="1" dirty="0">
                <a:solidFill>
                  <a:schemeClr val="tx2"/>
                </a:solidFill>
                <a:latin typeface="+mj-lt"/>
              </a:rPr>
              <a:t>Monitor Evaluator</a:t>
            </a:r>
          </a:p>
        </p:txBody>
      </p:sp>
      <p:sp>
        <p:nvSpPr>
          <p:cNvPr id="97" name="Text Box 4"/>
          <p:cNvSpPr txBox="1">
            <a:spLocks noChangeArrowheads="1"/>
          </p:cNvSpPr>
          <p:nvPr/>
        </p:nvSpPr>
        <p:spPr bwMode="auto">
          <a:xfrm>
            <a:off x="8816625" y="3192800"/>
            <a:ext cx="1908928" cy="307777"/>
          </a:xfrm>
          <a:prstGeom prst="rect">
            <a:avLst/>
          </a:prstGeom>
          <a:noFill/>
          <a:ln w="9525">
            <a:noFill/>
            <a:miter lim="800000"/>
            <a:headEnd/>
            <a:tailEnd/>
          </a:ln>
          <a:effectLst/>
        </p:spPr>
        <p:txBody>
          <a:bodyPr wrap="square">
            <a:spAutoFit/>
          </a:bodyPr>
          <a:lstStyle/>
          <a:p>
            <a:r>
              <a:rPr lang="en-US" sz="1400" b="1" dirty="0">
                <a:solidFill>
                  <a:schemeClr val="tx2"/>
                </a:solidFill>
                <a:latin typeface="+mj-lt"/>
              </a:rPr>
              <a:t>Specialist</a:t>
            </a:r>
          </a:p>
        </p:txBody>
      </p:sp>
      <p:sp>
        <p:nvSpPr>
          <p:cNvPr id="98" name="Text Box 4"/>
          <p:cNvSpPr txBox="1">
            <a:spLocks noChangeArrowheads="1"/>
          </p:cNvSpPr>
          <p:nvPr/>
        </p:nvSpPr>
        <p:spPr bwMode="auto">
          <a:xfrm>
            <a:off x="6501250" y="3949948"/>
            <a:ext cx="1265135" cy="441339"/>
          </a:xfrm>
          <a:prstGeom prst="rect">
            <a:avLst/>
          </a:prstGeom>
          <a:noFill/>
          <a:ln w="9525">
            <a:noFill/>
            <a:miter lim="800000"/>
            <a:headEnd/>
            <a:tailEnd/>
          </a:ln>
          <a:effectLst/>
        </p:spPr>
        <p:txBody>
          <a:bodyPr wrap="square">
            <a:spAutoFit/>
          </a:bodyPr>
          <a:lstStyle/>
          <a:p>
            <a:pPr>
              <a:lnSpc>
                <a:spcPct val="80000"/>
              </a:lnSpc>
            </a:pPr>
            <a:r>
              <a:rPr lang="en-US" sz="1400" b="1" dirty="0">
                <a:solidFill>
                  <a:schemeClr val="tx2"/>
                </a:solidFill>
                <a:latin typeface="+mj-lt"/>
              </a:rPr>
              <a:t>Resource Investigator</a:t>
            </a:r>
          </a:p>
        </p:txBody>
      </p:sp>
      <p:sp>
        <p:nvSpPr>
          <p:cNvPr id="99" name="Text Box 4"/>
          <p:cNvSpPr txBox="1">
            <a:spLocks noChangeArrowheads="1"/>
          </p:cNvSpPr>
          <p:nvPr/>
        </p:nvSpPr>
        <p:spPr bwMode="auto">
          <a:xfrm>
            <a:off x="8816625" y="4016729"/>
            <a:ext cx="1908928" cy="307777"/>
          </a:xfrm>
          <a:prstGeom prst="rect">
            <a:avLst/>
          </a:prstGeom>
          <a:noFill/>
          <a:ln w="9525">
            <a:noFill/>
            <a:miter lim="800000"/>
            <a:headEnd/>
            <a:tailEnd/>
          </a:ln>
          <a:effectLst/>
        </p:spPr>
        <p:txBody>
          <a:bodyPr wrap="square">
            <a:spAutoFit/>
          </a:bodyPr>
          <a:lstStyle/>
          <a:p>
            <a:r>
              <a:rPr lang="en-US" sz="1400" b="1" dirty="0">
                <a:solidFill>
                  <a:schemeClr val="tx2"/>
                </a:solidFill>
                <a:latin typeface="+mj-lt"/>
              </a:rPr>
              <a:t>Teamworker</a:t>
            </a:r>
          </a:p>
        </p:txBody>
      </p:sp>
      <p:grpSp>
        <p:nvGrpSpPr>
          <p:cNvPr id="100" name="Group 42"/>
          <p:cNvGrpSpPr>
            <a:grpSpLocks noChangeAspect="1"/>
          </p:cNvGrpSpPr>
          <p:nvPr/>
        </p:nvGrpSpPr>
        <p:grpSpPr bwMode="auto">
          <a:xfrm>
            <a:off x="8181545" y="4721712"/>
            <a:ext cx="612562" cy="612000"/>
            <a:chOff x="4331" y="119"/>
            <a:chExt cx="1089" cy="1088"/>
          </a:xfrm>
          <a:effectLst>
            <a:outerShdw blurRad="63500" sx="101000" sy="101000" algn="ctr" rotWithShape="0">
              <a:prstClr val="black">
                <a:alpha val="40000"/>
              </a:prstClr>
            </a:outerShdw>
          </a:effectLst>
        </p:grpSpPr>
        <p:sp>
          <p:nvSpPr>
            <p:cNvPr id="107" name="Freeform 43"/>
            <p:cNvSpPr>
              <a:spLocks/>
            </p:cNvSpPr>
            <p:nvPr/>
          </p:nvSpPr>
          <p:spPr bwMode="auto">
            <a:xfrm>
              <a:off x="4331" y="119"/>
              <a:ext cx="1089" cy="1088"/>
            </a:xfrm>
            <a:custGeom>
              <a:avLst/>
              <a:gdLst>
                <a:gd name="T0" fmla="*/ 1508 w 3267"/>
                <a:gd name="T1" fmla="*/ 3259 h 3264"/>
                <a:gd name="T2" fmla="*/ 1305 w 3267"/>
                <a:gd name="T3" fmla="*/ 3231 h 3264"/>
                <a:gd name="T4" fmla="*/ 1110 w 3267"/>
                <a:gd name="T5" fmla="*/ 3178 h 3264"/>
                <a:gd name="T6" fmla="*/ 925 w 3267"/>
                <a:gd name="T7" fmla="*/ 3102 h 3264"/>
                <a:gd name="T8" fmla="*/ 753 w 3267"/>
                <a:gd name="T9" fmla="*/ 3007 h 3264"/>
                <a:gd name="T10" fmla="*/ 595 w 3267"/>
                <a:gd name="T11" fmla="*/ 2891 h 3264"/>
                <a:gd name="T12" fmla="*/ 451 w 3267"/>
                <a:gd name="T13" fmla="*/ 2757 h 3264"/>
                <a:gd name="T14" fmla="*/ 325 w 3267"/>
                <a:gd name="T15" fmla="*/ 2608 h 3264"/>
                <a:gd name="T16" fmla="*/ 216 w 3267"/>
                <a:gd name="T17" fmla="*/ 2443 h 3264"/>
                <a:gd name="T18" fmla="*/ 129 w 3267"/>
                <a:gd name="T19" fmla="*/ 2266 h 3264"/>
                <a:gd name="T20" fmla="*/ 62 w 3267"/>
                <a:gd name="T21" fmla="*/ 2078 h 3264"/>
                <a:gd name="T22" fmla="*/ 19 w 3267"/>
                <a:gd name="T23" fmla="*/ 1880 h 3264"/>
                <a:gd name="T24" fmla="*/ 1 w 3267"/>
                <a:gd name="T25" fmla="*/ 1674 h 3264"/>
                <a:gd name="T26" fmla="*/ 5 w 3267"/>
                <a:gd name="T27" fmla="*/ 1506 h 3264"/>
                <a:gd name="T28" fmla="*/ 33 w 3267"/>
                <a:gd name="T29" fmla="*/ 1304 h 3264"/>
                <a:gd name="T30" fmla="*/ 86 w 3267"/>
                <a:gd name="T31" fmla="*/ 1109 h 3264"/>
                <a:gd name="T32" fmla="*/ 162 w 3267"/>
                <a:gd name="T33" fmla="*/ 925 h 3264"/>
                <a:gd name="T34" fmla="*/ 258 w 3267"/>
                <a:gd name="T35" fmla="*/ 753 h 3264"/>
                <a:gd name="T36" fmla="*/ 373 w 3267"/>
                <a:gd name="T37" fmla="*/ 594 h 3264"/>
                <a:gd name="T38" fmla="*/ 507 w 3267"/>
                <a:gd name="T39" fmla="*/ 451 h 3264"/>
                <a:gd name="T40" fmla="*/ 656 w 3267"/>
                <a:gd name="T41" fmla="*/ 324 h 3264"/>
                <a:gd name="T42" fmla="*/ 821 w 3267"/>
                <a:gd name="T43" fmla="*/ 216 h 3264"/>
                <a:gd name="T44" fmla="*/ 998 w 3267"/>
                <a:gd name="T45" fmla="*/ 129 h 3264"/>
                <a:gd name="T46" fmla="*/ 1186 w 3267"/>
                <a:gd name="T47" fmla="*/ 62 h 3264"/>
                <a:gd name="T48" fmla="*/ 1385 w 3267"/>
                <a:gd name="T49" fmla="*/ 19 h 3264"/>
                <a:gd name="T50" fmla="*/ 1591 w 3267"/>
                <a:gd name="T51" fmla="*/ 1 h 3264"/>
                <a:gd name="T52" fmla="*/ 1759 w 3267"/>
                <a:gd name="T53" fmla="*/ 5 h 3264"/>
                <a:gd name="T54" fmla="*/ 1962 w 3267"/>
                <a:gd name="T55" fmla="*/ 33 h 3264"/>
                <a:gd name="T56" fmla="*/ 2157 w 3267"/>
                <a:gd name="T57" fmla="*/ 85 h 3264"/>
                <a:gd name="T58" fmla="*/ 2340 w 3267"/>
                <a:gd name="T59" fmla="*/ 162 h 3264"/>
                <a:gd name="T60" fmla="*/ 2513 w 3267"/>
                <a:gd name="T61" fmla="*/ 257 h 3264"/>
                <a:gd name="T62" fmla="*/ 2671 w 3267"/>
                <a:gd name="T63" fmla="*/ 373 h 3264"/>
                <a:gd name="T64" fmla="*/ 2816 w 3267"/>
                <a:gd name="T65" fmla="*/ 507 h 3264"/>
                <a:gd name="T66" fmla="*/ 2942 w 3267"/>
                <a:gd name="T67" fmla="*/ 656 h 3264"/>
                <a:gd name="T68" fmla="*/ 3051 w 3267"/>
                <a:gd name="T69" fmla="*/ 821 h 3264"/>
                <a:gd name="T70" fmla="*/ 3138 w 3267"/>
                <a:gd name="T71" fmla="*/ 998 h 3264"/>
                <a:gd name="T72" fmla="*/ 3205 w 3267"/>
                <a:gd name="T73" fmla="*/ 1186 h 3264"/>
                <a:gd name="T74" fmla="*/ 3248 w 3267"/>
                <a:gd name="T75" fmla="*/ 1384 h 3264"/>
                <a:gd name="T76" fmla="*/ 3266 w 3267"/>
                <a:gd name="T77" fmla="*/ 1590 h 3264"/>
                <a:gd name="T78" fmla="*/ 3262 w 3267"/>
                <a:gd name="T79" fmla="*/ 1758 h 3264"/>
                <a:gd name="T80" fmla="*/ 3234 w 3267"/>
                <a:gd name="T81" fmla="*/ 1960 h 3264"/>
                <a:gd name="T82" fmla="*/ 3180 w 3267"/>
                <a:gd name="T83" fmla="*/ 2155 h 3264"/>
                <a:gd name="T84" fmla="*/ 3105 w 3267"/>
                <a:gd name="T85" fmla="*/ 2338 h 3264"/>
                <a:gd name="T86" fmla="*/ 3009 w 3267"/>
                <a:gd name="T87" fmla="*/ 2511 h 3264"/>
                <a:gd name="T88" fmla="*/ 2893 w 3267"/>
                <a:gd name="T89" fmla="*/ 2670 h 3264"/>
                <a:gd name="T90" fmla="*/ 2760 w 3267"/>
                <a:gd name="T91" fmla="*/ 2813 h 3264"/>
                <a:gd name="T92" fmla="*/ 2611 w 3267"/>
                <a:gd name="T93" fmla="*/ 2940 h 3264"/>
                <a:gd name="T94" fmla="*/ 2446 w 3267"/>
                <a:gd name="T95" fmla="*/ 3048 h 3264"/>
                <a:gd name="T96" fmla="*/ 2268 w 3267"/>
                <a:gd name="T97" fmla="*/ 3135 h 3264"/>
                <a:gd name="T98" fmla="*/ 2080 w 3267"/>
                <a:gd name="T99" fmla="*/ 3202 h 3264"/>
                <a:gd name="T100" fmla="*/ 1882 w 3267"/>
                <a:gd name="T101" fmla="*/ 3245 h 3264"/>
                <a:gd name="T102" fmla="*/ 1676 w 3267"/>
                <a:gd name="T103" fmla="*/ 3263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67" h="3264">
                  <a:moveTo>
                    <a:pt x="1634" y="3264"/>
                  </a:moveTo>
                  <a:lnTo>
                    <a:pt x="1634" y="3264"/>
                  </a:lnTo>
                  <a:lnTo>
                    <a:pt x="1591" y="3263"/>
                  </a:lnTo>
                  <a:lnTo>
                    <a:pt x="1549" y="3262"/>
                  </a:lnTo>
                  <a:lnTo>
                    <a:pt x="1508" y="3259"/>
                  </a:lnTo>
                  <a:lnTo>
                    <a:pt x="1467" y="3256"/>
                  </a:lnTo>
                  <a:lnTo>
                    <a:pt x="1425" y="3251"/>
                  </a:lnTo>
                  <a:lnTo>
                    <a:pt x="1385" y="3245"/>
                  </a:lnTo>
                  <a:lnTo>
                    <a:pt x="1345" y="3238"/>
                  </a:lnTo>
                  <a:lnTo>
                    <a:pt x="1305" y="3231"/>
                  </a:lnTo>
                  <a:lnTo>
                    <a:pt x="1265" y="3222"/>
                  </a:lnTo>
                  <a:lnTo>
                    <a:pt x="1225" y="3213"/>
                  </a:lnTo>
                  <a:lnTo>
                    <a:pt x="1186" y="3202"/>
                  </a:lnTo>
                  <a:lnTo>
                    <a:pt x="1148" y="3191"/>
                  </a:lnTo>
                  <a:lnTo>
                    <a:pt x="1110" y="3178"/>
                  </a:lnTo>
                  <a:lnTo>
                    <a:pt x="1072" y="3165"/>
                  </a:lnTo>
                  <a:lnTo>
                    <a:pt x="1035" y="3151"/>
                  </a:lnTo>
                  <a:lnTo>
                    <a:pt x="998" y="3135"/>
                  </a:lnTo>
                  <a:lnTo>
                    <a:pt x="962" y="3120"/>
                  </a:lnTo>
                  <a:lnTo>
                    <a:pt x="925" y="3102"/>
                  </a:lnTo>
                  <a:lnTo>
                    <a:pt x="890" y="3085"/>
                  </a:lnTo>
                  <a:lnTo>
                    <a:pt x="855" y="3066"/>
                  </a:lnTo>
                  <a:lnTo>
                    <a:pt x="821" y="3048"/>
                  </a:lnTo>
                  <a:lnTo>
                    <a:pt x="787" y="3027"/>
                  </a:lnTo>
                  <a:lnTo>
                    <a:pt x="753" y="3007"/>
                  </a:lnTo>
                  <a:lnTo>
                    <a:pt x="720" y="2985"/>
                  </a:lnTo>
                  <a:lnTo>
                    <a:pt x="688" y="2962"/>
                  </a:lnTo>
                  <a:lnTo>
                    <a:pt x="656" y="2940"/>
                  </a:lnTo>
                  <a:lnTo>
                    <a:pt x="626" y="2915"/>
                  </a:lnTo>
                  <a:lnTo>
                    <a:pt x="595" y="2891"/>
                  </a:lnTo>
                  <a:lnTo>
                    <a:pt x="565" y="2866"/>
                  </a:lnTo>
                  <a:lnTo>
                    <a:pt x="536" y="2840"/>
                  </a:lnTo>
                  <a:lnTo>
                    <a:pt x="507" y="2813"/>
                  </a:lnTo>
                  <a:lnTo>
                    <a:pt x="479" y="2785"/>
                  </a:lnTo>
                  <a:lnTo>
                    <a:pt x="451" y="2757"/>
                  </a:lnTo>
                  <a:lnTo>
                    <a:pt x="425" y="2729"/>
                  </a:lnTo>
                  <a:lnTo>
                    <a:pt x="399" y="2700"/>
                  </a:lnTo>
                  <a:lnTo>
                    <a:pt x="373" y="2670"/>
                  </a:lnTo>
                  <a:lnTo>
                    <a:pt x="348" y="2639"/>
                  </a:lnTo>
                  <a:lnTo>
                    <a:pt x="325" y="2608"/>
                  </a:lnTo>
                  <a:lnTo>
                    <a:pt x="302" y="2576"/>
                  </a:lnTo>
                  <a:lnTo>
                    <a:pt x="279" y="2543"/>
                  </a:lnTo>
                  <a:lnTo>
                    <a:pt x="258" y="2511"/>
                  </a:lnTo>
                  <a:lnTo>
                    <a:pt x="237" y="2477"/>
                  </a:lnTo>
                  <a:lnTo>
                    <a:pt x="216" y="2443"/>
                  </a:lnTo>
                  <a:lnTo>
                    <a:pt x="198" y="2409"/>
                  </a:lnTo>
                  <a:lnTo>
                    <a:pt x="179" y="2374"/>
                  </a:lnTo>
                  <a:lnTo>
                    <a:pt x="162" y="2338"/>
                  </a:lnTo>
                  <a:lnTo>
                    <a:pt x="144" y="2303"/>
                  </a:lnTo>
                  <a:lnTo>
                    <a:pt x="129" y="2266"/>
                  </a:lnTo>
                  <a:lnTo>
                    <a:pt x="113" y="2230"/>
                  </a:lnTo>
                  <a:lnTo>
                    <a:pt x="99" y="2192"/>
                  </a:lnTo>
                  <a:lnTo>
                    <a:pt x="86" y="2155"/>
                  </a:lnTo>
                  <a:lnTo>
                    <a:pt x="73" y="2117"/>
                  </a:lnTo>
                  <a:lnTo>
                    <a:pt x="62" y="2078"/>
                  </a:lnTo>
                  <a:lnTo>
                    <a:pt x="52" y="2040"/>
                  </a:lnTo>
                  <a:lnTo>
                    <a:pt x="42" y="2000"/>
                  </a:lnTo>
                  <a:lnTo>
                    <a:pt x="33" y="1960"/>
                  </a:lnTo>
                  <a:lnTo>
                    <a:pt x="26" y="1920"/>
                  </a:lnTo>
                  <a:lnTo>
                    <a:pt x="19" y="1880"/>
                  </a:lnTo>
                  <a:lnTo>
                    <a:pt x="13" y="1840"/>
                  </a:lnTo>
                  <a:lnTo>
                    <a:pt x="8" y="1799"/>
                  </a:lnTo>
                  <a:lnTo>
                    <a:pt x="5" y="1758"/>
                  </a:lnTo>
                  <a:lnTo>
                    <a:pt x="2" y="1715"/>
                  </a:lnTo>
                  <a:lnTo>
                    <a:pt x="1" y="1674"/>
                  </a:lnTo>
                  <a:lnTo>
                    <a:pt x="0" y="1632"/>
                  </a:lnTo>
                  <a:lnTo>
                    <a:pt x="0" y="1632"/>
                  </a:lnTo>
                  <a:lnTo>
                    <a:pt x="1" y="1590"/>
                  </a:lnTo>
                  <a:lnTo>
                    <a:pt x="2" y="1548"/>
                  </a:lnTo>
                  <a:lnTo>
                    <a:pt x="5" y="1506"/>
                  </a:lnTo>
                  <a:lnTo>
                    <a:pt x="8" y="1465"/>
                  </a:lnTo>
                  <a:lnTo>
                    <a:pt x="13" y="1424"/>
                  </a:lnTo>
                  <a:lnTo>
                    <a:pt x="19" y="1384"/>
                  </a:lnTo>
                  <a:lnTo>
                    <a:pt x="26" y="1344"/>
                  </a:lnTo>
                  <a:lnTo>
                    <a:pt x="33" y="1304"/>
                  </a:lnTo>
                  <a:lnTo>
                    <a:pt x="42" y="1263"/>
                  </a:lnTo>
                  <a:lnTo>
                    <a:pt x="52" y="1224"/>
                  </a:lnTo>
                  <a:lnTo>
                    <a:pt x="62" y="1186"/>
                  </a:lnTo>
                  <a:lnTo>
                    <a:pt x="73" y="1147"/>
                  </a:lnTo>
                  <a:lnTo>
                    <a:pt x="86" y="1109"/>
                  </a:lnTo>
                  <a:lnTo>
                    <a:pt x="99" y="1072"/>
                  </a:lnTo>
                  <a:lnTo>
                    <a:pt x="113" y="1034"/>
                  </a:lnTo>
                  <a:lnTo>
                    <a:pt x="129" y="998"/>
                  </a:lnTo>
                  <a:lnTo>
                    <a:pt x="144" y="961"/>
                  </a:lnTo>
                  <a:lnTo>
                    <a:pt x="162" y="925"/>
                  </a:lnTo>
                  <a:lnTo>
                    <a:pt x="179" y="890"/>
                  </a:lnTo>
                  <a:lnTo>
                    <a:pt x="198" y="855"/>
                  </a:lnTo>
                  <a:lnTo>
                    <a:pt x="216" y="821"/>
                  </a:lnTo>
                  <a:lnTo>
                    <a:pt x="237" y="787"/>
                  </a:lnTo>
                  <a:lnTo>
                    <a:pt x="258" y="753"/>
                  </a:lnTo>
                  <a:lnTo>
                    <a:pt x="279" y="720"/>
                  </a:lnTo>
                  <a:lnTo>
                    <a:pt x="302" y="688"/>
                  </a:lnTo>
                  <a:lnTo>
                    <a:pt x="325" y="656"/>
                  </a:lnTo>
                  <a:lnTo>
                    <a:pt x="348" y="625"/>
                  </a:lnTo>
                  <a:lnTo>
                    <a:pt x="373" y="594"/>
                  </a:lnTo>
                  <a:lnTo>
                    <a:pt x="399" y="564"/>
                  </a:lnTo>
                  <a:lnTo>
                    <a:pt x="425" y="535"/>
                  </a:lnTo>
                  <a:lnTo>
                    <a:pt x="451" y="507"/>
                  </a:lnTo>
                  <a:lnTo>
                    <a:pt x="479" y="479"/>
                  </a:lnTo>
                  <a:lnTo>
                    <a:pt x="507" y="451"/>
                  </a:lnTo>
                  <a:lnTo>
                    <a:pt x="536" y="424"/>
                  </a:lnTo>
                  <a:lnTo>
                    <a:pt x="565" y="398"/>
                  </a:lnTo>
                  <a:lnTo>
                    <a:pt x="595" y="373"/>
                  </a:lnTo>
                  <a:lnTo>
                    <a:pt x="626" y="348"/>
                  </a:lnTo>
                  <a:lnTo>
                    <a:pt x="656" y="324"/>
                  </a:lnTo>
                  <a:lnTo>
                    <a:pt x="688" y="302"/>
                  </a:lnTo>
                  <a:lnTo>
                    <a:pt x="720" y="279"/>
                  </a:lnTo>
                  <a:lnTo>
                    <a:pt x="753" y="257"/>
                  </a:lnTo>
                  <a:lnTo>
                    <a:pt x="787" y="237"/>
                  </a:lnTo>
                  <a:lnTo>
                    <a:pt x="821" y="216"/>
                  </a:lnTo>
                  <a:lnTo>
                    <a:pt x="855" y="198"/>
                  </a:lnTo>
                  <a:lnTo>
                    <a:pt x="890" y="179"/>
                  </a:lnTo>
                  <a:lnTo>
                    <a:pt x="925" y="162"/>
                  </a:lnTo>
                  <a:lnTo>
                    <a:pt x="962" y="144"/>
                  </a:lnTo>
                  <a:lnTo>
                    <a:pt x="998" y="129"/>
                  </a:lnTo>
                  <a:lnTo>
                    <a:pt x="1035" y="113"/>
                  </a:lnTo>
                  <a:lnTo>
                    <a:pt x="1072" y="99"/>
                  </a:lnTo>
                  <a:lnTo>
                    <a:pt x="1110" y="85"/>
                  </a:lnTo>
                  <a:lnTo>
                    <a:pt x="1148" y="73"/>
                  </a:lnTo>
                  <a:lnTo>
                    <a:pt x="1186" y="62"/>
                  </a:lnTo>
                  <a:lnTo>
                    <a:pt x="1225" y="51"/>
                  </a:lnTo>
                  <a:lnTo>
                    <a:pt x="1265" y="42"/>
                  </a:lnTo>
                  <a:lnTo>
                    <a:pt x="1305" y="33"/>
                  </a:lnTo>
                  <a:lnTo>
                    <a:pt x="1345" y="26"/>
                  </a:lnTo>
                  <a:lnTo>
                    <a:pt x="1385" y="19"/>
                  </a:lnTo>
                  <a:lnTo>
                    <a:pt x="1425" y="13"/>
                  </a:lnTo>
                  <a:lnTo>
                    <a:pt x="1467" y="8"/>
                  </a:lnTo>
                  <a:lnTo>
                    <a:pt x="1508" y="5"/>
                  </a:lnTo>
                  <a:lnTo>
                    <a:pt x="1549" y="2"/>
                  </a:lnTo>
                  <a:lnTo>
                    <a:pt x="1591" y="1"/>
                  </a:lnTo>
                  <a:lnTo>
                    <a:pt x="1634" y="0"/>
                  </a:lnTo>
                  <a:lnTo>
                    <a:pt x="1634" y="0"/>
                  </a:lnTo>
                  <a:lnTo>
                    <a:pt x="1676" y="1"/>
                  </a:lnTo>
                  <a:lnTo>
                    <a:pt x="1717" y="2"/>
                  </a:lnTo>
                  <a:lnTo>
                    <a:pt x="1759" y="5"/>
                  </a:lnTo>
                  <a:lnTo>
                    <a:pt x="1800" y="8"/>
                  </a:lnTo>
                  <a:lnTo>
                    <a:pt x="1841" y="13"/>
                  </a:lnTo>
                  <a:lnTo>
                    <a:pt x="1882" y="19"/>
                  </a:lnTo>
                  <a:lnTo>
                    <a:pt x="1922" y="26"/>
                  </a:lnTo>
                  <a:lnTo>
                    <a:pt x="1962" y="33"/>
                  </a:lnTo>
                  <a:lnTo>
                    <a:pt x="2001" y="42"/>
                  </a:lnTo>
                  <a:lnTo>
                    <a:pt x="2041" y="51"/>
                  </a:lnTo>
                  <a:lnTo>
                    <a:pt x="2080" y="62"/>
                  </a:lnTo>
                  <a:lnTo>
                    <a:pt x="2119" y="73"/>
                  </a:lnTo>
                  <a:lnTo>
                    <a:pt x="2157" y="85"/>
                  </a:lnTo>
                  <a:lnTo>
                    <a:pt x="2194" y="99"/>
                  </a:lnTo>
                  <a:lnTo>
                    <a:pt x="2231" y="113"/>
                  </a:lnTo>
                  <a:lnTo>
                    <a:pt x="2268" y="129"/>
                  </a:lnTo>
                  <a:lnTo>
                    <a:pt x="2304" y="144"/>
                  </a:lnTo>
                  <a:lnTo>
                    <a:pt x="2340" y="162"/>
                  </a:lnTo>
                  <a:lnTo>
                    <a:pt x="2377" y="179"/>
                  </a:lnTo>
                  <a:lnTo>
                    <a:pt x="2412" y="198"/>
                  </a:lnTo>
                  <a:lnTo>
                    <a:pt x="2446" y="216"/>
                  </a:lnTo>
                  <a:lnTo>
                    <a:pt x="2480" y="237"/>
                  </a:lnTo>
                  <a:lnTo>
                    <a:pt x="2513" y="257"/>
                  </a:lnTo>
                  <a:lnTo>
                    <a:pt x="2546" y="279"/>
                  </a:lnTo>
                  <a:lnTo>
                    <a:pt x="2579" y="302"/>
                  </a:lnTo>
                  <a:lnTo>
                    <a:pt x="2611" y="324"/>
                  </a:lnTo>
                  <a:lnTo>
                    <a:pt x="2641" y="348"/>
                  </a:lnTo>
                  <a:lnTo>
                    <a:pt x="2671" y="373"/>
                  </a:lnTo>
                  <a:lnTo>
                    <a:pt x="2702" y="398"/>
                  </a:lnTo>
                  <a:lnTo>
                    <a:pt x="2731" y="424"/>
                  </a:lnTo>
                  <a:lnTo>
                    <a:pt x="2760" y="451"/>
                  </a:lnTo>
                  <a:lnTo>
                    <a:pt x="2788" y="479"/>
                  </a:lnTo>
                  <a:lnTo>
                    <a:pt x="2816" y="507"/>
                  </a:lnTo>
                  <a:lnTo>
                    <a:pt x="2842" y="535"/>
                  </a:lnTo>
                  <a:lnTo>
                    <a:pt x="2868" y="564"/>
                  </a:lnTo>
                  <a:lnTo>
                    <a:pt x="2893" y="594"/>
                  </a:lnTo>
                  <a:lnTo>
                    <a:pt x="2918" y="625"/>
                  </a:lnTo>
                  <a:lnTo>
                    <a:pt x="2942" y="656"/>
                  </a:lnTo>
                  <a:lnTo>
                    <a:pt x="2965" y="688"/>
                  </a:lnTo>
                  <a:lnTo>
                    <a:pt x="2988" y="720"/>
                  </a:lnTo>
                  <a:lnTo>
                    <a:pt x="3009" y="753"/>
                  </a:lnTo>
                  <a:lnTo>
                    <a:pt x="3030" y="787"/>
                  </a:lnTo>
                  <a:lnTo>
                    <a:pt x="3051" y="821"/>
                  </a:lnTo>
                  <a:lnTo>
                    <a:pt x="3069" y="855"/>
                  </a:lnTo>
                  <a:lnTo>
                    <a:pt x="3088" y="890"/>
                  </a:lnTo>
                  <a:lnTo>
                    <a:pt x="3105" y="925"/>
                  </a:lnTo>
                  <a:lnTo>
                    <a:pt x="3123" y="961"/>
                  </a:lnTo>
                  <a:lnTo>
                    <a:pt x="3138" y="998"/>
                  </a:lnTo>
                  <a:lnTo>
                    <a:pt x="3154" y="1034"/>
                  </a:lnTo>
                  <a:lnTo>
                    <a:pt x="3168" y="1072"/>
                  </a:lnTo>
                  <a:lnTo>
                    <a:pt x="3180" y="1109"/>
                  </a:lnTo>
                  <a:lnTo>
                    <a:pt x="3193" y="1147"/>
                  </a:lnTo>
                  <a:lnTo>
                    <a:pt x="3205" y="1186"/>
                  </a:lnTo>
                  <a:lnTo>
                    <a:pt x="3215" y="1224"/>
                  </a:lnTo>
                  <a:lnTo>
                    <a:pt x="3225" y="1263"/>
                  </a:lnTo>
                  <a:lnTo>
                    <a:pt x="3234" y="1304"/>
                  </a:lnTo>
                  <a:lnTo>
                    <a:pt x="3241" y="1344"/>
                  </a:lnTo>
                  <a:lnTo>
                    <a:pt x="3248" y="1384"/>
                  </a:lnTo>
                  <a:lnTo>
                    <a:pt x="3254" y="1424"/>
                  </a:lnTo>
                  <a:lnTo>
                    <a:pt x="3259" y="1465"/>
                  </a:lnTo>
                  <a:lnTo>
                    <a:pt x="3262" y="1506"/>
                  </a:lnTo>
                  <a:lnTo>
                    <a:pt x="3265" y="1548"/>
                  </a:lnTo>
                  <a:lnTo>
                    <a:pt x="3266" y="1590"/>
                  </a:lnTo>
                  <a:lnTo>
                    <a:pt x="3267" y="1632"/>
                  </a:lnTo>
                  <a:lnTo>
                    <a:pt x="3267" y="1632"/>
                  </a:lnTo>
                  <a:lnTo>
                    <a:pt x="3266" y="1674"/>
                  </a:lnTo>
                  <a:lnTo>
                    <a:pt x="3265" y="1715"/>
                  </a:lnTo>
                  <a:lnTo>
                    <a:pt x="3262" y="1758"/>
                  </a:lnTo>
                  <a:lnTo>
                    <a:pt x="3259" y="1799"/>
                  </a:lnTo>
                  <a:lnTo>
                    <a:pt x="3254" y="1840"/>
                  </a:lnTo>
                  <a:lnTo>
                    <a:pt x="3248" y="1880"/>
                  </a:lnTo>
                  <a:lnTo>
                    <a:pt x="3241" y="1920"/>
                  </a:lnTo>
                  <a:lnTo>
                    <a:pt x="3234" y="1960"/>
                  </a:lnTo>
                  <a:lnTo>
                    <a:pt x="3225" y="2000"/>
                  </a:lnTo>
                  <a:lnTo>
                    <a:pt x="3215" y="2040"/>
                  </a:lnTo>
                  <a:lnTo>
                    <a:pt x="3205" y="2078"/>
                  </a:lnTo>
                  <a:lnTo>
                    <a:pt x="3193" y="2117"/>
                  </a:lnTo>
                  <a:lnTo>
                    <a:pt x="3180" y="2155"/>
                  </a:lnTo>
                  <a:lnTo>
                    <a:pt x="3168" y="2192"/>
                  </a:lnTo>
                  <a:lnTo>
                    <a:pt x="3154" y="2230"/>
                  </a:lnTo>
                  <a:lnTo>
                    <a:pt x="3138" y="2266"/>
                  </a:lnTo>
                  <a:lnTo>
                    <a:pt x="3123" y="2303"/>
                  </a:lnTo>
                  <a:lnTo>
                    <a:pt x="3105" y="2338"/>
                  </a:lnTo>
                  <a:lnTo>
                    <a:pt x="3088" y="2374"/>
                  </a:lnTo>
                  <a:lnTo>
                    <a:pt x="3069" y="2409"/>
                  </a:lnTo>
                  <a:lnTo>
                    <a:pt x="3051" y="2443"/>
                  </a:lnTo>
                  <a:lnTo>
                    <a:pt x="3030" y="2477"/>
                  </a:lnTo>
                  <a:lnTo>
                    <a:pt x="3009" y="2511"/>
                  </a:lnTo>
                  <a:lnTo>
                    <a:pt x="2988" y="2543"/>
                  </a:lnTo>
                  <a:lnTo>
                    <a:pt x="2965" y="2576"/>
                  </a:lnTo>
                  <a:lnTo>
                    <a:pt x="2942" y="2608"/>
                  </a:lnTo>
                  <a:lnTo>
                    <a:pt x="2918" y="2639"/>
                  </a:lnTo>
                  <a:lnTo>
                    <a:pt x="2893" y="2670"/>
                  </a:lnTo>
                  <a:lnTo>
                    <a:pt x="2868" y="2700"/>
                  </a:lnTo>
                  <a:lnTo>
                    <a:pt x="2842" y="2729"/>
                  </a:lnTo>
                  <a:lnTo>
                    <a:pt x="2816" y="2757"/>
                  </a:lnTo>
                  <a:lnTo>
                    <a:pt x="2788" y="2785"/>
                  </a:lnTo>
                  <a:lnTo>
                    <a:pt x="2760" y="2813"/>
                  </a:lnTo>
                  <a:lnTo>
                    <a:pt x="2731" y="2840"/>
                  </a:lnTo>
                  <a:lnTo>
                    <a:pt x="2702" y="2866"/>
                  </a:lnTo>
                  <a:lnTo>
                    <a:pt x="2671" y="2891"/>
                  </a:lnTo>
                  <a:lnTo>
                    <a:pt x="2641" y="2915"/>
                  </a:lnTo>
                  <a:lnTo>
                    <a:pt x="2611" y="2940"/>
                  </a:lnTo>
                  <a:lnTo>
                    <a:pt x="2579" y="2962"/>
                  </a:lnTo>
                  <a:lnTo>
                    <a:pt x="2546" y="2985"/>
                  </a:lnTo>
                  <a:lnTo>
                    <a:pt x="2513" y="3007"/>
                  </a:lnTo>
                  <a:lnTo>
                    <a:pt x="2480" y="3027"/>
                  </a:lnTo>
                  <a:lnTo>
                    <a:pt x="2446" y="3048"/>
                  </a:lnTo>
                  <a:lnTo>
                    <a:pt x="2412" y="3066"/>
                  </a:lnTo>
                  <a:lnTo>
                    <a:pt x="2377" y="3085"/>
                  </a:lnTo>
                  <a:lnTo>
                    <a:pt x="2340" y="3102"/>
                  </a:lnTo>
                  <a:lnTo>
                    <a:pt x="2304" y="3120"/>
                  </a:lnTo>
                  <a:lnTo>
                    <a:pt x="2268" y="3135"/>
                  </a:lnTo>
                  <a:lnTo>
                    <a:pt x="2231" y="3151"/>
                  </a:lnTo>
                  <a:lnTo>
                    <a:pt x="2194" y="3165"/>
                  </a:lnTo>
                  <a:lnTo>
                    <a:pt x="2157" y="3178"/>
                  </a:lnTo>
                  <a:lnTo>
                    <a:pt x="2119" y="3191"/>
                  </a:lnTo>
                  <a:lnTo>
                    <a:pt x="2080" y="3202"/>
                  </a:lnTo>
                  <a:lnTo>
                    <a:pt x="2041" y="3213"/>
                  </a:lnTo>
                  <a:lnTo>
                    <a:pt x="2001" y="3222"/>
                  </a:lnTo>
                  <a:lnTo>
                    <a:pt x="1962" y="3231"/>
                  </a:lnTo>
                  <a:lnTo>
                    <a:pt x="1922" y="3238"/>
                  </a:lnTo>
                  <a:lnTo>
                    <a:pt x="1882" y="3245"/>
                  </a:lnTo>
                  <a:lnTo>
                    <a:pt x="1841" y="3251"/>
                  </a:lnTo>
                  <a:lnTo>
                    <a:pt x="1800" y="3256"/>
                  </a:lnTo>
                  <a:lnTo>
                    <a:pt x="1759" y="3259"/>
                  </a:lnTo>
                  <a:lnTo>
                    <a:pt x="1717" y="3262"/>
                  </a:lnTo>
                  <a:lnTo>
                    <a:pt x="1676" y="3263"/>
                  </a:lnTo>
                  <a:lnTo>
                    <a:pt x="1634" y="3264"/>
                  </a:lnTo>
                  <a:lnTo>
                    <a:pt x="1634" y="3264"/>
                  </a:lnTo>
                  <a:close/>
                </a:path>
              </a:pathLst>
            </a:custGeom>
            <a:solidFill>
              <a:srgbClr val="92B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8" name="Freeform 44"/>
            <p:cNvSpPr>
              <a:spLocks noEditPoints="1"/>
            </p:cNvSpPr>
            <p:nvPr/>
          </p:nvSpPr>
          <p:spPr bwMode="auto">
            <a:xfrm>
              <a:off x="4353" y="141"/>
              <a:ext cx="1045" cy="1044"/>
            </a:xfrm>
            <a:custGeom>
              <a:avLst/>
              <a:gdLst>
                <a:gd name="T0" fmla="*/ 1029 w 3133"/>
                <a:gd name="T1" fmla="*/ 95 h 3130"/>
                <a:gd name="T2" fmla="*/ 513 w 3133"/>
                <a:gd name="T3" fmla="*/ 407 h 3130"/>
                <a:gd name="T4" fmla="*/ 155 w 3133"/>
                <a:gd name="T5" fmla="*/ 887 h 3130"/>
                <a:gd name="T6" fmla="*/ 2 w 3133"/>
                <a:gd name="T7" fmla="*/ 1485 h 3130"/>
                <a:gd name="T8" fmla="*/ 82 w 3133"/>
                <a:gd name="T9" fmla="*/ 2066 h 3130"/>
                <a:gd name="T10" fmla="*/ 382 w 3133"/>
                <a:gd name="T11" fmla="*/ 2588 h 3130"/>
                <a:gd name="T12" fmla="*/ 853 w 3133"/>
                <a:gd name="T13" fmla="*/ 2958 h 3130"/>
                <a:gd name="T14" fmla="*/ 1446 w 3133"/>
                <a:gd name="T15" fmla="*/ 3125 h 3130"/>
                <a:gd name="T16" fmla="*/ 2031 w 3133"/>
                <a:gd name="T17" fmla="*/ 3059 h 3130"/>
                <a:gd name="T18" fmla="*/ 2562 w 3133"/>
                <a:gd name="T19" fmla="*/ 2772 h 3130"/>
                <a:gd name="T20" fmla="*/ 2943 w 3133"/>
                <a:gd name="T21" fmla="*/ 2310 h 3130"/>
                <a:gd name="T22" fmla="*/ 3125 w 3133"/>
                <a:gd name="T23" fmla="*/ 1725 h 3130"/>
                <a:gd name="T24" fmla="*/ 3073 w 3133"/>
                <a:gd name="T25" fmla="*/ 1137 h 3130"/>
                <a:gd name="T26" fmla="*/ 2798 w 3133"/>
                <a:gd name="T27" fmla="*/ 599 h 3130"/>
                <a:gd name="T28" fmla="*/ 2346 w 3133"/>
                <a:gd name="T29" fmla="*/ 208 h 3130"/>
                <a:gd name="T30" fmla="*/ 1765 w 3133"/>
                <a:gd name="T31" fmla="*/ 12 h 3130"/>
                <a:gd name="T32" fmla="*/ 237 w 3133"/>
                <a:gd name="T33" fmla="*/ 1146 h 3130"/>
                <a:gd name="T34" fmla="*/ 693 w 3133"/>
                <a:gd name="T35" fmla="*/ 481 h 3130"/>
                <a:gd name="T36" fmla="*/ 526 w 3133"/>
                <a:gd name="T37" fmla="*/ 1039 h 3130"/>
                <a:gd name="T38" fmla="*/ 555 w 3133"/>
                <a:gd name="T39" fmla="*/ 1211 h 3130"/>
                <a:gd name="T40" fmla="*/ 1104 w 3133"/>
                <a:gd name="T41" fmla="*/ 1594 h 3130"/>
                <a:gd name="T42" fmla="*/ 1233 w 3133"/>
                <a:gd name="T43" fmla="*/ 1887 h 3130"/>
                <a:gd name="T44" fmla="*/ 1154 w 3133"/>
                <a:gd name="T45" fmla="*/ 2566 h 3130"/>
                <a:gd name="T46" fmla="*/ 560 w 3133"/>
                <a:gd name="T47" fmla="*/ 2527 h 3130"/>
                <a:gd name="T48" fmla="*/ 190 w 3133"/>
                <a:gd name="T49" fmla="*/ 1784 h 3130"/>
                <a:gd name="T50" fmla="*/ 1542 w 3133"/>
                <a:gd name="T51" fmla="*/ 2620 h 3130"/>
                <a:gd name="T52" fmla="*/ 1582 w 3133"/>
                <a:gd name="T53" fmla="*/ 2615 h 3130"/>
                <a:gd name="T54" fmla="*/ 1609 w 3133"/>
                <a:gd name="T55" fmla="*/ 2957 h 3130"/>
                <a:gd name="T56" fmla="*/ 1927 w 3133"/>
                <a:gd name="T57" fmla="*/ 2330 h 3130"/>
                <a:gd name="T58" fmla="*/ 1922 w 3133"/>
                <a:gd name="T59" fmla="*/ 1741 h 3130"/>
                <a:gd name="T60" fmla="*/ 2244 w 3133"/>
                <a:gd name="T61" fmla="*/ 1436 h 3130"/>
                <a:gd name="T62" fmla="*/ 2631 w 3133"/>
                <a:gd name="T63" fmla="*/ 1141 h 3130"/>
                <a:gd name="T64" fmla="*/ 2576 w 3133"/>
                <a:gd name="T65" fmla="*/ 1020 h 3130"/>
                <a:gd name="T66" fmla="*/ 2096 w 3133"/>
                <a:gd name="T67" fmla="*/ 1224 h 3130"/>
                <a:gd name="T68" fmla="*/ 1314 w 3133"/>
                <a:gd name="T69" fmla="*/ 1349 h 3130"/>
                <a:gd name="T70" fmla="*/ 663 w 3133"/>
                <a:gd name="T71" fmla="*/ 1034 h 3130"/>
                <a:gd name="T72" fmla="*/ 1567 w 3133"/>
                <a:gd name="T73" fmla="*/ 172 h 3130"/>
                <a:gd name="T74" fmla="*/ 2077 w 3133"/>
                <a:gd name="T75" fmla="*/ 269 h 3130"/>
                <a:gd name="T76" fmla="*/ 2528 w 3133"/>
                <a:gd name="T77" fmla="*/ 557 h 3130"/>
                <a:gd name="T78" fmla="*/ 2837 w 3133"/>
                <a:gd name="T79" fmla="*/ 993 h 3130"/>
                <a:gd name="T80" fmla="*/ 2960 w 3133"/>
                <a:gd name="T81" fmla="*/ 1529 h 3130"/>
                <a:gd name="T82" fmla="*/ 2763 w 3133"/>
                <a:gd name="T83" fmla="*/ 2280 h 3130"/>
                <a:gd name="T84" fmla="*/ 2151 w 3133"/>
                <a:gd name="T85" fmla="*/ 2829 h 3130"/>
                <a:gd name="T86" fmla="*/ 1799 w 3133"/>
                <a:gd name="T87" fmla="*/ 1178 h 3130"/>
                <a:gd name="T88" fmla="*/ 1635 w 3133"/>
                <a:gd name="T89" fmla="*/ 1300 h 3130"/>
                <a:gd name="T90" fmla="*/ 1437 w 3133"/>
                <a:gd name="T91" fmla="*/ 1277 h 3130"/>
                <a:gd name="T92" fmla="*/ 1307 w 3133"/>
                <a:gd name="T93" fmla="*/ 1118 h 3130"/>
                <a:gd name="T94" fmla="*/ 1321 w 3133"/>
                <a:gd name="T95" fmla="*/ 919 h 3130"/>
                <a:gd name="T96" fmla="*/ 1473 w 3133"/>
                <a:gd name="T97" fmla="*/ 781 h 3130"/>
                <a:gd name="T98" fmla="*/ 1673 w 3133"/>
                <a:gd name="T99" fmla="*/ 787 h 3130"/>
                <a:gd name="T100" fmla="*/ 1817 w 3133"/>
                <a:gd name="T101" fmla="*/ 931 h 3130"/>
                <a:gd name="T102" fmla="*/ 1584 w 3133"/>
                <a:gd name="T103" fmla="*/ 1598 h 3130"/>
                <a:gd name="T104" fmla="*/ 1541 w 3133"/>
                <a:gd name="T105" fmla="*/ 1555 h 3130"/>
                <a:gd name="T106" fmla="*/ 1597 w 3133"/>
                <a:gd name="T107" fmla="*/ 1738 h 3130"/>
                <a:gd name="T108" fmla="*/ 1538 w 3133"/>
                <a:gd name="T109" fmla="*/ 1749 h 3130"/>
                <a:gd name="T110" fmla="*/ 1589 w 3133"/>
                <a:gd name="T111" fmla="*/ 1715 h 3130"/>
                <a:gd name="T112" fmla="*/ 1567 w 3133"/>
                <a:gd name="T113" fmla="*/ 1935 h 3130"/>
                <a:gd name="T114" fmla="*/ 1560 w 3133"/>
                <a:gd name="T115" fmla="*/ 1872 h 3130"/>
                <a:gd name="T116" fmla="*/ 1619 w 3133"/>
                <a:gd name="T117" fmla="*/ 1458 h 3130"/>
                <a:gd name="T118" fmla="*/ 1517 w 3133"/>
                <a:gd name="T119" fmla="*/ 1465 h 3130"/>
                <a:gd name="T120" fmla="*/ 1584 w 3133"/>
                <a:gd name="T121" fmla="*/ 1381 h 3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33" h="3130">
                  <a:moveTo>
                    <a:pt x="1567" y="0"/>
                  </a:moveTo>
                  <a:lnTo>
                    <a:pt x="1567" y="0"/>
                  </a:lnTo>
                  <a:lnTo>
                    <a:pt x="1526" y="1"/>
                  </a:lnTo>
                  <a:lnTo>
                    <a:pt x="1486" y="2"/>
                  </a:lnTo>
                  <a:lnTo>
                    <a:pt x="1446" y="4"/>
                  </a:lnTo>
                  <a:lnTo>
                    <a:pt x="1407" y="8"/>
                  </a:lnTo>
                  <a:lnTo>
                    <a:pt x="1367" y="12"/>
                  </a:lnTo>
                  <a:lnTo>
                    <a:pt x="1328" y="18"/>
                  </a:lnTo>
                  <a:lnTo>
                    <a:pt x="1289" y="25"/>
                  </a:lnTo>
                  <a:lnTo>
                    <a:pt x="1251" y="32"/>
                  </a:lnTo>
                  <a:lnTo>
                    <a:pt x="1213" y="40"/>
                  </a:lnTo>
                  <a:lnTo>
                    <a:pt x="1175" y="49"/>
                  </a:lnTo>
                  <a:lnTo>
                    <a:pt x="1138" y="60"/>
                  </a:lnTo>
                  <a:lnTo>
                    <a:pt x="1101" y="70"/>
                  </a:lnTo>
                  <a:lnTo>
                    <a:pt x="1065" y="82"/>
                  </a:lnTo>
                  <a:lnTo>
                    <a:pt x="1029" y="95"/>
                  </a:lnTo>
                  <a:lnTo>
                    <a:pt x="992" y="109"/>
                  </a:lnTo>
                  <a:lnTo>
                    <a:pt x="957" y="123"/>
                  </a:lnTo>
                  <a:lnTo>
                    <a:pt x="922" y="138"/>
                  </a:lnTo>
                  <a:lnTo>
                    <a:pt x="887" y="154"/>
                  </a:lnTo>
                  <a:lnTo>
                    <a:pt x="853" y="172"/>
                  </a:lnTo>
                  <a:lnTo>
                    <a:pt x="820" y="189"/>
                  </a:lnTo>
                  <a:lnTo>
                    <a:pt x="787" y="208"/>
                  </a:lnTo>
                  <a:lnTo>
                    <a:pt x="754" y="226"/>
                  </a:lnTo>
                  <a:lnTo>
                    <a:pt x="722" y="247"/>
                  </a:lnTo>
                  <a:lnTo>
                    <a:pt x="692" y="268"/>
                  </a:lnTo>
                  <a:lnTo>
                    <a:pt x="661" y="289"/>
                  </a:lnTo>
                  <a:lnTo>
                    <a:pt x="630" y="311"/>
                  </a:lnTo>
                  <a:lnTo>
                    <a:pt x="600" y="335"/>
                  </a:lnTo>
                  <a:lnTo>
                    <a:pt x="571" y="358"/>
                  </a:lnTo>
                  <a:lnTo>
                    <a:pt x="542" y="382"/>
                  </a:lnTo>
                  <a:lnTo>
                    <a:pt x="513" y="407"/>
                  </a:lnTo>
                  <a:lnTo>
                    <a:pt x="486" y="432"/>
                  </a:lnTo>
                  <a:lnTo>
                    <a:pt x="460" y="459"/>
                  </a:lnTo>
                  <a:lnTo>
                    <a:pt x="433" y="486"/>
                  </a:lnTo>
                  <a:lnTo>
                    <a:pt x="407" y="514"/>
                  </a:lnTo>
                  <a:lnTo>
                    <a:pt x="382" y="542"/>
                  </a:lnTo>
                  <a:lnTo>
                    <a:pt x="358" y="570"/>
                  </a:lnTo>
                  <a:lnTo>
                    <a:pt x="335" y="599"/>
                  </a:lnTo>
                  <a:lnTo>
                    <a:pt x="311" y="629"/>
                  </a:lnTo>
                  <a:lnTo>
                    <a:pt x="290" y="660"/>
                  </a:lnTo>
                  <a:lnTo>
                    <a:pt x="268" y="691"/>
                  </a:lnTo>
                  <a:lnTo>
                    <a:pt x="247" y="722"/>
                  </a:lnTo>
                  <a:lnTo>
                    <a:pt x="227" y="754"/>
                  </a:lnTo>
                  <a:lnTo>
                    <a:pt x="208" y="787"/>
                  </a:lnTo>
                  <a:lnTo>
                    <a:pt x="190" y="820"/>
                  </a:lnTo>
                  <a:lnTo>
                    <a:pt x="172" y="854"/>
                  </a:lnTo>
                  <a:lnTo>
                    <a:pt x="155" y="887"/>
                  </a:lnTo>
                  <a:lnTo>
                    <a:pt x="138" y="921"/>
                  </a:lnTo>
                  <a:lnTo>
                    <a:pt x="124" y="956"/>
                  </a:lnTo>
                  <a:lnTo>
                    <a:pt x="109" y="991"/>
                  </a:lnTo>
                  <a:lnTo>
                    <a:pt x="95" y="1028"/>
                  </a:lnTo>
                  <a:lnTo>
                    <a:pt x="82" y="1064"/>
                  </a:lnTo>
                  <a:lnTo>
                    <a:pt x="70" y="1100"/>
                  </a:lnTo>
                  <a:lnTo>
                    <a:pt x="60" y="1137"/>
                  </a:lnTo>
                  <a:lnTo>
                    <a:pt x="49" y="1175"/>
                  </a:lnTo>
                  <a:lnTo>
                    <a:pt x="40" y="1212"/>
                  </a:lnTo>
                  <a:lnTo>
                    <a:pt x="32" y="1250"/>
                  </a:lnTo>
                  <a:lnTo>
                    <a:pt x="25" y="1288"/>
                  </a:lnTo>
                  <a:lnTo>
                    <a:pt x="19" y="1327"/>
                  </a:lnTo>
                  <a:lnTo>
                    <a:pt x="12" y="1366"/>
                  </a:lnTo>
                  <a:lnTo>
                    <a:pt x="8" y="1405"/>
                  </a:lnTo>
                  <a:lnTo>
                    <a:pt x="4" y="1445"/>
                  </a:lnTo>
                  <a:lnTo>
                    <a:pt x="2" y="1485"/>
                  </a:lnTo>
                  <a:lnTo>
                    <a:pt x="1" y="1525"/>
                  </a:lnTo>
                  <a:lnTo>
                    <a:pt x="0" y="1565"/>
                  </a:lnTo>
                  <a:lnTo>
                    <a:pt x="0" y="1565"/>
                  </a:lnTo>
                  <a:lnTo>
                    <a:pt x="1" y="1605"/>
                  </a:lnTo>
                  <a:lnTo>
                    <a:pt x="2" y="1645"/>
                  </a:lnTo>
                  <a:lnTo>
                    <a:pt x="4" y="1685"/>
                  </a:lnTo>
                  <a:lnTo>
                    <a:pt x="8" y="1725"/>
                  </a:lnTo>
                  <a:lnTo>
                    <a:pt x="12" y="1764"/>
                  </a:lnTo>
                  <a:lnTo>
                    <a:pt x="19" y="1803"/>
                  </a:lnTo>
                  <a:lnTo>
                    <a:pt x="25" y="1842"/>
                  </a:lnTo>
                  <a:lnTo>
                    <a:pt x="32" y="1880"/>
                  </a:lnTo>
                  <a:lnTo>
                    <a:pt x="40" y="1918"/>
                  </a:lnTo>
                  <a:lnTo>
                    <a:pt x="49" y="1955"/>
                  </a:lnTo>
                  <a:lnTo>
                    <a:pt x="60" y="1993"/>
                  </a:lnTo>
                  <a:lnTo>
                    <a:pt x="70" y="2029"/>
                  </a:lnTo>
                  <a:lnTo>
                    <a:pt x="82" y="2066"/>
                  </a:lnTo>
                  <a:lnTo>
                    <a:pt x="95" y="2102"/>
                  </a:lnTo>
                  <a:lnTo>
                    <a:pt x="109" y="2139"/>
                  </a:lnTo>
                  <a:lnTo>
                    <a:pt x="124" y="2174"/>
                  </a:lnTo>
                  <a:lnTo>
                    <a:pt x="138" y="2209"/>
                  </a:lnTo>
                  <a:lnTo>
                    <a:pt x="155" y="2243"/>
                  </a:lnTo>
                  <a:lnTo>
                    <a:pt x="172" y="2276"/>
                  </a:lnTo>
                  <a:lnTo>
                    <a:pt x="190" y="2310"/>
                  </a:lnTo>
                  <a:lnTo>
                    <a:pt x="208" y="2343"/>
                  </a:lnTo>
                  <a:lnTo>
                    <a:pt x="227" y="2375"/>
                  </a:lnTo>
                  <a:lnTo>
                    <a:pt x="247" y="2408"/>
                  </a:lnTo>
                  <a:lnTo>
                    <a:pt x="268" y="2439"/>
                  </a:lnTo>
                  <a:lnTo>
                    <a:pt x="290" y="2470"/>
                  </a:lnTo>
                  <a:lnTo>
                    <a:pt x="311" y="2501"/>
                  </a:lnTo>
                  <a:lnTo>
                    <a:pt x="335" y="2531"/>
                  </a:lnTo>
                  <a:lnTo>
                    <a:pt x="358" y="2560"/>
                  </a:lnTo>
                  <a:lnTo>
                    <a:pt x="382" y="2588"/>
                  </a:lnTo>
                  <a:lnTo>
                    <a:pt x="407" y="2616"/>
                  </a:lnTo>
                  <a:lnTo>
                    <a:pt x="433" y="2644"/>
                  </a:lnTo>
                  <a:lnTo>
                    <a:pt x="460" y="2671"/>
                  </a:lnTo>
                  <a:lnTo>
                    <a:pt x="486" y="2698"/>
                  </a:lnTo>
                  <a:lnTo>
                    <a:pt x="513" y="2723"/>
                  </a:lnTo>
                  <a:lnTo>
                    <a:pt x="542" y="2748"/>
                  </a:lnTo>
                  <a:lnTo>
                    <a:pt x="571" y="2772"/>
                  </a:lnTo>
                  <a:lnTo>
                    <a:pt x="600" y="2795"/>
                  </a:lnTo>
                  <a:lnTo>
                    <a:pt x="630" y="2819"/>
                  </a:lnTo>
                  <a:lnTo>
                    <a:pt x="661" y="2841"/>
                  </a:lnTo>
                  <a:lnTo>
                    <a:pt x="692" y="2862"/>
                  </a:lnTo>
                  <a:lnTo>
                    <a:pt x="722" y="2883"/>
                  </a:lnTo>
                  <a:lnTo>
                    <a:pt x="754" y="2904"/>
                  </a:lnTo>
                  <a:lnTo>
                    <a:pt x="787" y="2922"/>
                  </a:lnTo>
                  <a:lnTo>
                    <a:pt x="820" y="2941"/>
                  </a:lnTo>
                  <a:lnTo>
                    <a:pt x="853" y="2958"/>
                  </a:lnTo>
                  <a:lnTo>
                    <a:pt x="887" y="2976"/>
                  </a:lnTo>
                  <a:lnTo>
                    <a:pt x="922" y="2991"/>
                  </a:lnTo>
                  <a:lnTo>
                    <a:pt x="957" y="3007"/>
                  </a:lnTo>
                  <a:lnTo>
                    <a:pt x="992" y="3021"/>
                  </a:lnTo>
                  <a:lnTo>
                    <a:pt x="1029" y="3035"/>
                  </a:lnTo>
                  <a:lnTo>
                    <a:pt x="1065" y="3048"/>
                  </a:lnTo>
                  <a:lnTo>
                    <a:pt x="1101" y="3059"/>
                  </a:lnTo>
                  <a:lnTo>
                    <a:pt x="1138" y="3070"/>
                  </a:lnTo>
                  <a:lnTo>
                    <a:pt x="1175" y="3081"/>
                  </a:lnTo>
                  <a:lnTo>
                    <a:pt x="1213" y="3090"/>
                  </a:lnTo>
                  <a:lnTo>
                    <a:pt x="1251" y="3098"/>
                  </a:lnTo>
                  <a:lnTo>
                    <a:pt x="1289" y="3105"/>
                  </a:lnTo>
                  <a:lnTo>
                    <a:pt x="1328" y="3112"/>
                  </a:lnTo>
                  <a:lnTo>
                    <a:pt x="1367" y="3118"/>
                  </a:lnTo>
                  <a:lnTo>
                    <a:pt x="1407" y="3122"/>
                  </a:lnTo>
                  <a:lnTo>
                    <a:pt x="1446" y="3125"/>
                  </a:lnTo>
                  <a:lnTo>
                    <a:pt x="1486" y="3128"/>
                  </a:lnTo>
                  <a:lnTo>
                    <a:pt x="1526" y="3129"/>
                  </a:lnTo>
                  <a:lnTo>
                    <a:pt x="1567" y="3130"/>
                  </a:lnTo>
                  <a:lnTo>
                    <a:pt x="1567" y="3130"/>
                  </a:lnTo>
                  <a:lnTo>
                    <a:pt x="1607" y="3129"/>
                  </a:lnTo>
                  <a:lnTo>
                    <a:pt x="1647" y="3128"/>
                  </a:lnTo>
                  <a:lnTo>
                    <a:pt x="1687" y="3125"/>
                  </a:lnTo>
                  <a:lnTo>
                    <a:pt x="1726" y="3122"/>
                  </a:lnTo>
                  <a:lnTo>
                    <a:pt x="1765" y="3118"/>
                  </a:lnTo>
                  <a:lnTo>
                    <a:pt x="1805" y="3112"/>
                  </a:lnTo>
                  <a:lnTo>
                    <a:pt x="1843" y="3105"/>
                  </a:lnTo>
                  <a:lnTo>
                    <a:pt x="1882" y="3098"/>
                  </a:lnTo>
                  <a:lnTo>
                    <a:pt x="1920" y="3090"/>
                  </a:lnTo>
                  <a:lnTo>
                    <a:pt x="1957" y="3081"/>
                  </a:lnTo>
                  <a:lnTo>
                    <a:pt x="1994" y="3070"/>
                  </a:lnTo>
                  <a:lnTo>
                    <a:pt x="2031" y="3059"/>
                  </a:lnTo>
                  <a:lnTo>
                    <a:pt x="2068" y="3048"/>
                  </a:lnTo>
                  <a:lnTo>
                    <a:pt x="2104" y="3035"/>
                  </a:lnTo>
                  <a:lnTo>
                    <a:pt x="2141" y="3021"/>
                  </a:lnTo>
                  <a:lnTo>
                    <a:pt x="2176" y="3007"/>
                  </a:lnTo>
                  <a:lnTo>
                    <a:pt x="2211" y="2991"/>
                  </a:lnTo>
                  <a:lnTo>
                    <a:pt x="2245" y="2976"/>
                  </a:lnTo>
                  <a:lnTo>
                    <a:pt x="2279" y="2958"/>
                  </a:lnTo>
                  <a:lnTo>
                    <a:pt x="2313" y="2941"/>
                  </a:lnTo>
                  <a:lnTo>
                    <a:pt x="2346" y="2922"/>
                  </a:lnTo>
                  <a:lnTo>
                    <a:pt x="2378" y="2904"/>
                  </a:lnTo>
                  <a:lnTo>
                    <a:pt x="2410" y="2883"/>
                  </a:lnTo>
                  <a:lnTo>
                    <a:pt x="2441" y="2862"/>
                  </a:lnTo>
                  <a:lnTo>
                    <a:pt x="2472" y="2841"/>
                  </a:lnTo>
                  <a:lnTo>
                    <a:pt x="2503" y="2819"/>
                  </a:lnTo>
                  <a:lnTo>
                    <a:pt x="2533" y="2795"/>
                  </a:lnTo>
                  <a:lnTo>
                    <a:pt x="2562" y="2772"/>
                  </a:lnTo>
                  <a:lnTo>
                    <a:pt x="2591" y="2748"/>
                  </a:lnTo>
                  <a:lnTo>
                    <a:pt x="2619" y="2723"/>
                  </a:lnTo>
                  <a:lnTo>
                    <a:pt x="2647" y="2698"/>
                  </a:lnTo>
                  <a:lnTo>
                    <a:pt x="2673" y="2671"/>
                  </a:lnTo>
                  <a:lnTo>
                    <a:pt x="2700" y="2644"/>
                  </a:lnTo>
                  <a:lnTo>
                    <a:pt x="2725" y="2616"/>
                  </a:lnTo>
                  <a:lnTo>
                    <a:pt x="2751" y="2588"/>
                  </a:lnTo>
                  <a:lnTo>
                    <a:pt x="2774" y="2560"/>
                  </a:lnTo>
                  <a:lnTo>
                    <a:pt x="2798" y="2531"/>
                  </a:lnTo>
                  <a:lnTo>
                    <a:pt x="2821" y="2501"/>
                  </a:lnTo>
                  <a:lnTo>
                    <a:pt x="2843" y="2470"/>
                  </a:lnTo>
                  <a:lnTo>
                    <a:pt x="2865" y="2439"/>
                  </a:lnTo>
                  <a:lnTo>
                    <a:pt x="2886" y="2408"/>
                  </a:lnTo>
                  <a:lnTo>
                    <a:pt x="2905" y="2375"/>
                  </a:lnTo>
                  <a:lnTo>
                    <a:pt x="2925" y="2343"/>
                  </a:lnTo>
                  <a:lnTo>
                    <a:pt x="2943" y="2310"/>
                  </a:lnTo>
                  <a:lnTo>
                    <a:pt x="2961" y="2276"/>
                  </a:lnTo>
                  <a:lnTo>
                    <a:pt x="2978" y="2243"/>
                  </a:lnTo>
                  <a:lnTo>
                    <a:pt x="2994" y="2209"/>
                  </a:lnTo>
                  <a:lnTo>
                    <a:pt x="3009" y="2174"/>
                  </a:lnTo>
                  <a:lnTo>
                    <a:pt x="3024" y="2139"/>
                  </a:lnTo>
                  <a:lnTo>
                    <a:pt x="3037" y="2102"/>
                  </a:lnTo>
                  <a:lnTo>
                    <a:pt x="3051" y="2066"/>
                  </a:lnTo>
                  <a:lnTo>
                    <a:pt x="3062" y="2029"/>
                  </a:lnTo>
                  <a:lnTo>
                    <a:pt x="3073" y="1993"/>
                  </a:lnTo>
                  <a:lnTo>
                    <a:pt x="3084" y="1955"/>
                  </a:lnTo>
                  <a:lnTo>
                    <a:pt x="3093" y="1918"/>
                  </a:lnTo>
                  <a:lnTo>
                    <a:pt x="3101" y="1880"/>
                  </a:lnTo>
                  <a:lnTo>
                    <a:pt x="3108" y="1842"/>
                  </a:lnTo>
                  <a:lnTo>
                    <a:pt x="3114" y="1803"/>
                  </a:lnTo>
                  <a:lnTo>
                    <a:pt x="3121" y="1764"/>
                  </a:lnTo>
                  <a:lnTo>
                    <a:pt x="3125" y="1725"/>
                  </a:lnTo>
                  <a:lnTo>
                    <a:pt x="3128" y="1685"/>
                  </a:lnTo>
                  <a:lnTo>
                    <a:pt x="3131" y="1645"/>
                  </a:lnTo>
                  <a:lnTo>
                    <a:pt x="3132" y="1605"/>
                  </a:lnTo>
                  <a:lnTo>
                    <a:pt x="3133" y="1565"/>
                  </a:lnTo>
                  <a:lnTo>
                    <a:pt x="3133" y="1565"/>
                  </a:lnTo>
                  <a:lnTo>
                    <a:pt x="3132" y="1525"/>
                  </a:lnTo>
                  <a:lnTo>
                    <a:pt x="3131" y="1485"/>
                  </a:lnTo>
                  <a:lnTo>
                    <a:pt x="3128" y="1445"/>
                  </a:lnTo>
                  <a:lnTo>
                    <a:pt x="3125" y="1405"/>
                  </a:lnTo>
                  <a:lnTo>
                    <a:pt x="3121" y="1366"/>
                  </a:lnTo>
                  <a:lnTo>
                    <a:pt x="3114" y="1327"/>
                  </a:lnTo>
                  <a:lnTo>
                    <a:pt x="3108" y="1288"/>
                  </a:lnTo>
                  <a:lnTo>
                    <a:pt x="3101" y="1250"/>
                  </a:lnTo>
                  <a:lnTo>
                    <a:pt x="3093" y="1212"/>
                  </a:lnTo>
                  <a:lnTo>
                    <a:pt x="3084" y="1175"/>
                  </a:lnTo>
                  <a:lnTo>
                    <a:pt x="3073" y="1137"/>
                  </a:lnTo>
                  <a:lnTo>
                    <a:pt x="3062" y="1100"/>
                  </a:lnTo>
                  <a:lnTo>
                    <a:pt x="3051" y="1064"/>
                  </a:lnTo>
                  <a:lnTo>
                    <a:pt x="3037" y="1028"/>
                  </a:lnTo>
                  <a:lnTo>
                    <a:pt x="3024" y="991"/>
                  </a:lnTo>
                  <a:lnTo>
                    <a:pt x="3009" y="956"/>
                  </a:lnTo>
                  <a:lnTo>
                    <a:pt x="2994" y="921"/>
                  </a:lnTo>
                  <a:lnTo>
                    <a:pt x="2978" y="887"/>
                  </a:lnTo>
                  <a:lnTo>
                    <a:pt x="2961" y="854"/>
                  </a:lnTo>
                  <a:lnTo>
                    <a:pt x="2943" y="820"/>
                  </a:lnTo>
                  <a:lnTo>
                    <a:pt x="2925" y="787"/>
                  </a:lnTo>
                  <a:lnTo>
                    <a:pt x="2905" y="754"/>
                  </a:lnTo>
                  <a:lnTo>
                    <a:pt x="2886" y="722"/>
                  </a:lnTo>
                  <a:lnTo>
                    <a:pt x="2865" y="691"/>
                  </a:lnTo>
                  <a:lnTo>
                    <a:pt x="2843" y="660"/>
                  </a:lnTo>
                  <a:lnTo>
                    <a:pt x="2821" y="629"/>
                  </a:lnTo>
                  <a:lnTo>
                    <a:pt x="2798" y="599"/>
                  </a:lnTo>
                  <a:lnTo>
                    <a:pt x="2774" y="570"/>
                  </a:lnTo>
                  <a:lnTo>
                    <a:pt x="2751" y="542"/>
                  </a:lnTo>
                  <a:lnTo>
                    <a:pt x="2725" y="514"/>
                  </a:lnTo>
                  <a:lnTo>
                    <a:pt x="2700" y="486"/>
                  </a:lnTo>
                  <a:lnTo>
                    <a:pt x="2673" y="459"/>
                  </a:lnTo>
                  <a:lnTo>
                    <a:pt x="2647" y="432"/>
                  </a:lnTo>
                  <a:lnTo>
                    <a:pt x="2619" y="407"/>
                  </a:lnTo>
                  <a:lnTo>
                    <a:pt x="2591" y="382"/>
                  </a:lnTo>
                  <a:lnTo>
                    <a:pt x="2562" y="358"/>
                  </a:lnTo>
                  <a:lnTo>
                    <a:pt x="2533" y="335"/>
                  </a:lnTo>
                  <a:lnTo>
                    <a:pt x="2503" y="311"/>
                  </a:lnTo>
                  <a:lnTo>
                    <a:pt x="2472" y="289"/>
                  </a:lnTo>
                  <a:lnTo>
                    <a:pt x="2441" y="268"/>
                  </a:lnTo>
                  <a:lnTo>
                    <a:pt x="2410" y="247"/>
                  </a:lnTo>
                  <a:lnTo>
                    <a:pt x="2378" y="226"/>
                  </a:lnTo>
                  <a:lnTo>
                    <a:pt x="2346" y="208"/>
                  </a:lnTo>
                  <a:lnTo>
                    <a:pt x="2313" y="189"/>
                  </a:lnTo>
                  <a:lnTo>
                    <a:pt x="2279" y="172"/>
                  </a:lnTo>
                  <a:lnTo>
                    <a:pt x="2245" y="154"/>
                  </a:lnTo>
                  <a:lnTo>
                    <a:pt x="2211" y="138"/>
                  </a:lnTo>
                  <a:lnTo>
                    <a:pt x="2176" y="123"/>
                  </a:lnTo>
                  <a:lnTo>
                    <a:pt x="2141" y="109"/>
                  </a:lnTo>
                  <a:lnTo>
                    <a:pt x="2104" y="95"/>
                  </a:lnTo>
                  <a:lnTo>
                    <a:pt x="2068" y="82"/>
                  </a:lnTo>
                  <a:lnTo>
                    <a:pt x="2031" y="70"/>
                  </a:lnTo>
                  <a:lnTo>
                    <a:pt x="1994" y="60"/>
                  </a:lnTo>
                  <a:lnTo>
                    <a:pt x="1957" y="49"/>
                  </a:lnTo>
                  <a:lnTo>
                    <a:pt x="1920" y="40"/>
                  </a:lnTo>
                  <a:lnTo>
                    <a:pt x="1882" y="32"/>
                  </a:lnTo>
                  <a:lnTo>
                    <a:pt x="1843" y="25"/>
                  </a:lnTo>
                  <a:lnTo>
                    <a:pt x="1805" y="18"/>
                  </a:lnTo>
                  <a:lnTo>
                    <a:pt x="1765" y="12"/>
                  </a:lnTo>
                  <a:lnTo>
                    <a:pt x="1726" y="8"/>
                  </a:lnTo>
                  <a:lnTo>
                    <a:pt x="1687" y="4"/>
                  </a:lnTo>
                  <a:lnTo>
                    <a:pt x="1647" y="2"/>
                  </a:lnTo>
                  <a:lnTo>
                    <a:pt x="1607" y="1"/>
                  </a:lnTo>
                  <a:lnTo>
                    <a:pt x="1567" y="0"/>
                  </a:lnTo>
                  <a:lnTo>
                    <a:pt x="1567" y="0"/>
                  </a:lnTo>
                  <a:close/>
                  <a:moveTo>
                    <a:pt x="172" y="1565"/>
                  </a:moveTo>
                  <a:lnTo>
                    <a:pt x="172" y="1565"/>
                  </a:lnTo>
                  <a:lnTo>
                    <a:pt x="173" y="1510"/>
                  </a:lnTo>
                  <a:lnTo>
                    <a:pt x="176" y="1457"/>
                  </a:lnTo>
                  <a:lnTo>
                    <a:pt x="181" y="1403"/>
                  </a:lnTo>
                  <a:lnTo>
                    <a:pt x="189" y="1351"/>
                  </a:lnTo>
                  <a:lnTo>
                    <a:pt x="198" y="1298"/>
                  </a:lnTo>
                  <a:lnTo>
                    <a:pt x="209" y="1247"/>
                  </a:lnTo>
                  <a:lnTo>
                    <a:pt x="222" y="1196"/>
                  </a:lnTo>
                  <a:lnTo>
                    <a:pt x="237" y="1146"/>
                  </a:lnTo>
                  <a:lnTo>
                    <a:pt x="254" y="1097"/>
                  </a:lnTo>
                  <a:lnTo>
                    <a:pt x="272" y="1048"/>
                  </a:lnTo>
                  <a:lnTo>
                    <a:pt x="292" y="1001"/>
                  </a:lnTo>
                  <a:lnTo>
                    <a:pt x="313" y="954"/>
                  </a:lnTo>
                  <a:lnTo>
                    <a:pt x="337" y="909"/>
                  </a:lnTo>
                  <a:lnTo>
                    <a:pt x="362" y="865"/>
                  </a:lnTo>
                  <a:lnTo>
                    <a:pt x="389" y="821"/>
                  </a:lnTo>
                  <a:lnTo>
                    <a:pt x="416" y="778"/>
                  </a:lnTo>
                  <a:lnTo>
                    <a:pt x="446" y="737"/>
                  </a:lnTo>
                  <a:lnTo>
                    <a:pt x="477" y="696"/>
                  </a:lnTo>
                  <a:lnTo>
                    <a:pt x="510" y="658"/>
                  </a:lnTo>
                  <a:lnTo>
                    <a:pt x="544" y="620"/>
                  </a:lnTo>
                  <a:lnTo>
                    <a:pt x="579" y="583"/>
                  </a:lnTo>
                  <a:lnTo>
                    <a:pt x="615" y="548"/>
                  </a:lnTo>
                  <a:lnTo>
                    <a:pt x="653" y="514"/>
                  </a:lnTo>
                  <a:lnTo>
                    <a:pt x="693" y="481"/>
                  </a:lnTo>
                  <a:lnTo>
                    <a:pt x="733" y="450"/>
                  </a:lnTo>
                  <a:lnTo>
                    <a:pt x="774" y="420"/>
                  </a:lnTo>
                  <a:lnTo>
                    <a:pt x="816" y="391"/>
                  </a:lnTo>
                  <a:lnTo>
                    <a:pt x="860" y="364"/>
                  </a:lnTo>
                  <a:lnTo>
                    <a:pt x="905" y="340"/>
                  </a:lnTo>
                  <a:lnTo>
                    <a:pt x="950" y="316"/>
                  </a:lnTo>
                  <a:lnTo>
                    <a:pt x="997" y="294"/>
                  </a:lnTo>
                  <a:lnTo>
                    <a:pt x="1044" y="274"/>
                  </a:lnTo>
                  <a:lnTo>
                    <a:pt x="576" y="1017"/>
                  </a:lnTo>
                  <a:lnTo>
                    <a:pt x="576" y="1017"/>
                  </a:lnTo>
                  <a:lnTo>
                    <a:pt x="567" y="1018"/>
                  </a:lnTo>
                  <a:lnTo>
                    <a:pt x="558" y="1020"/>
                  </a:lnTo>
                  <a:lnTo>
                    <a:pt x="548" y="1023"/>
                  </a:lnTo>
                  <a:lnTo>
                    <a:pt x="540" y="1028"/>
                  </a:lnTo>
                  <a:lnTo>
                    <a:pt x="533" y="1033"/>
                  </a:lnTo>
                  <a:lnTo>
                    <a:pt x="526" y="1039"/>
                  </a:lnTo>
                  <a:lnTo>
                    <a:pt x="518" y="1046"/>
                  </a:lnTo>
                  <a:lnTo>
                    <a:pt x="512" y="1054"/>
                  </a:lnTo>
                  <a:lnTo>
                    <a:pt x="512" y="1054"/>
                  </a:lnTo>
                  <a:lnTo>
                    <a:pt x="504" y="1070"/>
                  </a:lnTo>
                  <a:lnTo>
                    <a:pt x="499" y="1084"/>
                  </a:lnTo>
                  <a:lnTo>
                    <a:pt x="497" y="1091"/>
                  </a:lnTo>
                  <a:lnTo>
                    <a:pt x="496" y="1099"/>
                  </a:lnTo>
                  <a:lnTo>
                    <a:pt x="496" y="1106"/>
                  </a:lnTo>
                  <a:lnTo>
                    <a:pt x="496" y="1113"/>
                  </a:lnTo>
                  <a:lnTo>
                    <a:pt x="498" y="1126"/>
                  </a:lnTo>
                  <a:lnTo>
                    <a:pt x="502" y="1141"/>
                  </a:lnTo>
                  <a:lnTo>
                    <a:pt x="508" y="1155"/>
                  </a:lnTo>
                  <a:lnTo>
                    <a:pt x="517" y="1169"/>
                  </a:lnTo>
                  <a:lnTo>
                    <a:pt x="529" y="1183"/>
                  </a:lnTo>
                  <a:lnTo>
                    <a:pt x="541" y="1196"/>
                  </a:lnTo>
                  <a:lnTo>
                    <a:pt x="555" y="1211"/>
                  </a:lnTo>
                  <a:lnTo>
                    <a:pt x="572" y="1224"/>
                  </a:lnTo>
                  <a:lnTo>
                    <a:pt x="591" y="1239"/>
                  </a:lnTo>
                  <a:lnTo>
                    <a:pt x="611" y="1253"/>
                  </a:lnTo>
                  <a:lnTo>
                    <a:pt x="655" y="1283"/>
                  </a:lnTo>
                  <a:lnTo>
                    <a:pt x="655" y="1283"/>
                  </a:lnTo>
                  <a:lnTo>
                    <a:pt x="732" y="1331"/>
                  </a:lnTo>
                  <a:lnTo>
                    <a:pt x="774" y="1360"/>
                  </a:lnTo>
                  <a:lnTo>
                    <a:pt x="807" y="1383"/>
                  </a:lnTo>
                  <a:lnTo>
                    <a:pt x="852" y="1412"/>
                  </a:lnTo>
                  <a:lnTo>
                    <a:pt x="852" y="1412"/>
                  </a:lnTo>
                  <a:lnTo>
                    <a:pt x="889" y="1436"/>
                  </a:lnTo>
                  <a:lnTo>
                    <a:pt x="934" y="1466"/>
                  </a:lnTo>
                  <a:lnTo>
                    <a:pt x="983" y="1501"/>
                  </a:lnTo>
                  <a:lnTo>
                    <a:pt x="1034" y="1538"/>
                  </a:lnTo>
                  <a:lnTo>
                    <a:pt x="1081" y="1575"/>
                  </a:lnTo>
                  <a:lnTo>
                    <a:pt x="1104" y="1594"/>
                  </a:lnTo>
                  <a:lnTo>
                    <a:pt x="1124" y="1611"/>
                  </a:lnTo>
                  <a:lnTo>
                    <a:pt x="1143" y="1629"/>
                  </a:lnTo>
                  <a:lnTo>
                    <a:pt x="1158" y="1644"/>
                  </a:lnTo>
                  <a:lnTo>
                    <a:pt x="1172" y="1660"/>
                  </a:lnTo>
                  <a:lnTo>
                    <a:pt x="1181" y="1672"/>
                  </a:lnTo>
                  <a:lnTo>
                    <a:pt x="1181" y="1672"/>
                  </a:lnTo>
                  <a:lnTo>
                    <a:pt x="1187" y="1682"/>
                  </a:lnTo>
                  <a:lnTo>
                    <a:pt x="1192" y="1693"/>
                  </a:lnTo>
                  <a:lnTo>
                    <a:pt x="1198" y="1704"/>
                  </a:lnTo>
                  <a:lnTo>
                    <a:pt x="1203" y="1715"/>
                  </a:lnTo>
                  <a:lnTo>
                    <a:pt x="1210" y="1740"/>
                  </a:lnTo>
                  <a:lnTo>
                    <a:pt x="1216" y="1767"/>
                  </a:lnTo>
                  <a:lnTo>
                    <a:pt x="1221" y="1795"/>
                  </a:lnTo>
                  <a:lnTo>
                    <a:pt x="1225" y="1824"/>
                  </a:lnTo>
                  <a:lnTo>
                    <a:pt x="1229" y="1855"/>
                  </a:lnTo>
                  <a:lnTo>
                    <a:pt x="1233" y="1887"/>
                  </a:lnTo>
                  <a:lnTo>
                    <a:pt x="1233" y="1887"/>
                  </a:lnTo>
                  <a:lnTo>
                    <a:pt x="1235" y="1943"/>
                  </a:lnTo>
                  <a:lnTo>
                    <a:pt x="1235" y="1943"/>
                  </a:lnTo>
                  <a:lnTo>
                    <a:pt x="1236" y="1972"/>
                  </a:lnTo>
                  <a:lnTo>
                    <a:pt x="1236" y="1972"/>
                  </a:lnTo>
                  <a:lnTo>
                    <a:pt x="1237" y="2014"/>
                  </a:lnTo>
                  <a:lnTo>
                    <a:pt x="1236" y="2060"/>
                  </a:lnTo>
                  <a:lnTo>
                    <a:pt x="1233" y="2109"/>
                  </a:lnTo>
                  <a:lnTo>
                    <a:pt x="1227" y="2160"/>
                  </a:lnTo>
                  <a:lnTo>
                    <a:pt x="1221" y="2214"/>
                  </a:lnTo>
                  <a:lnTo>
                    <a:pt x="1213" y="2269"/>
                  </a:lnTo>
                  <a:lnTo>
                    <a:pt x="1204" y="2326"/>
                  </a:lnTo>
                  <a:lnTo>
                    <a:pt x="1193" y="2385"/>
                  </a:lnTo>
                  <a:lnTo>
                    <a:pt x="1181" y="2444"/>
                  </a:lnTo>
                  <a:lnTo>
                    <a:pt x="1169" y="2505"/>
                  </a:lnTo>
                  <a:lnTo>
                    <a:pt x="1154" y="2566"/>
                  </a:lnTo>
                  <a:lnTo>
                    <a:pt x="1140" y="2628"/>
                  </a:lnTo>
                  <a:lnTo>
                    <a:pt x="1110" y="2749"/>
                  </a:lnTo>
                  <a:lnTo>
                    <a:pt x="1078" y="2870"/>
                  </a:lnTo>
                  <a:lnTo>
                    <a:pt x="1078" y="2870"/>
                  </a:lnTo>
                  <a:lnTo>
                    <a:pt x="1029" y="2850"/>
                  </a:lnTo>
                  <a:lnTo>
                    <a:pt x="981" y="2828"/>
                  </a:lnTo>
                  <a:lnTo>
                    <a:pt x="934" y="2806"/>
                  </a:lnTo>
                  <a:lnTo>
                    <a:pt x="887" y="2781"/>
                  </a:lnTo>
                  <a:lnTo>
                    <a:pt x="842" y="2754"/>
                  </a:lnTo>
                  <a:lnTo>
                    <a:pt x="798" y="2726"/>
                  </a:lnTo>
                  <a:lnTo>
                    <a:pt x="755" y="2697"/>
                  </a:lnTo>
                  <a:lnTo>
                    <a:pt x="713" y="2666"/>
                  </a:lnTo>
                  <a:lnTo>
                    <a:pt x="673" y="2633"/>
                  </a:lnTo>
                  <a:lnTo>
                    <a:pt x="634" y="2599"/>
                  </a:lnTo>
                  <a:lnTo>
                    <a:pt x="596" y="2564"/>
                  </a:lnTo>
                  <a:lnTo>
                    <a:pt x="560" y="2527"/>
                  </a:lnTo>
                  <a:lnTo>
                    <a:pt x="524" y="2489"/>
                  </a:lnTo>
                  <a:lnTo>
                    <a:pt x="491" y="2449"/>
                  </a:lnTo>
                  <a:lnTo>
                    <a:pt x="458" y="2408"/>
                  </a:lnTo>
                  <a:lnTo>
                    <a:pt x="427" y="2366"/>
                  </a:lnTo>
                  <a:lnTo>
                    <a:pt x="398" y="2324"/>
                  </a:lnTo>
                  <a:lnTo>
                    <a:pt x="370" y="2280"/>
                  </a:lnTo>
                  <a:lnTo>
                    <a:pt x="344" y="2234"/>
                  </a:lnTo>
                  <a:lnTo>
                    <a:pt x="319" y="2188"/>
                  </a:lnTo>
                  <a:lnTo>
                    <a:pt x="297" y="2141"/>
                  </a:lnTo>
                  <a:lnTo>
                    <a:pt x="276" y="2092"/>
                  </a:lnTo>
                  <a:lnTo>
                    <a:pt x="257" y="2043"/>
                  </a:lnTo>
                  <a:lnTo>
                    <a:pt x="239" y="1992"/>
                  </a:lnTo>
                  <a:lnTo>
                    <a:pt x="224" y="1942"/>
                  </a:lnTo>
                  <a:lnTo>
                    <a:pt x="210" y="1889"/>
                  </a:lnTo>
                  <a:lnTo>
                    <a:pt x="199" y="1837"/>
                  </a:lnTo>
                  <a:lnTo>
                    <a:pt x="190" y="1784"/>
                  </a:lnTo>
                  <a:lnTo>
                    <a:pt x="182" y="1730"/>
                  </a:lnTo>
                  <a:lnTo>
                    <a:pt x="176" y="1675"/>
                  </a:lnTo>
                  <a:lnTo>
                    <a:pt x="173" y="1621"/>
                  </a:lnTo>
                  <a:lnTo>
                    <a:pt x="172" y="1565"/>
                  </a:lnTo>
                  <a:lnTo>
                    <a:pt x="172" y="1565"/>
                  </a:lnTo>
                  <a:close/>
                  <a:moveTo>
                    <a:pt x="1401" y="2948"/>
                  </a:moveTo>
                  <a:lnTo>
                    <a:pt x="1401" y="2948"/>
                  </a:lnTo>
                  <a:lnTo>
                    <a:pt x="1480" y="2738"/>
                  </a:lnTo>
                  <a:lnTo>
                    <a:pt x="1480" y="2738"/>
                  </a:lnTo>
                  <a:lnTo>
                    <a:pt x="1497" y="2691"/>
                  </a:lnTo>
                  <a:lnTo>
                    <a:pt x="1507" y="2672"/>
                  </a:lnTo>
                  <a:lnTo>
                    <a:pt x="1515" y="2654"/>
                  </a:lnTo>
                  <a:lnTo>
                    <a:pt x="1515" y="2654"/>
                  </a:lnTo>
                  <a:lnTo>
                    <a:pt x="1524" y="2641"/>
                  </a:lnTo>
                  <a:lnTo>
                    <a:pt x="1532" y="2630"/>
                  </a:lnTo>
                  <a:lnTo>
                    <a:pt x="1542" y="2620"/>
                  </a:lnTo>
                  <a:lnTo>
                    <a:pt x="1547" y="2617"/>
                  </a:lnTo>
                  <a:lnTo>
                    <a:pt x="1551" y="2615"/>
                  </a:lnTo>
                  <a:lnTo>
                    <a:pt x="1551" y="2615"/>
                  </a:lnTo>
                  <a:lnTo>
                    <a:pt x="1555" y="2614"/>
                  </a:lnTo>
                  <a:lnTo>
                    <a:pt x="1559" y="2613"/>
                  </a:lnTo>
                  <a:lnTo>
                    <a:pt x="1559" y="2613"/>
                  </a:lnTo>
                  <a:lnTo>
                    <a:pt x="1559" y="2613"/>
                  </a:lnTo>
                  <a:lnTo>
                    <a:pt x="1559" y="2613"/>
                  </a:lnTo>
                  <a:lnTo>
                    <a:pt x="1567" y="2613"/>
                  </a:lnTo>
                  <a:lnTo>
                    <a:pt x="1567" y="2613"/>
                  </a:lnTo>
                  <a:lnTo>
                    <a:pt x="1574" y="2613"/>
                  </a:lnTo>
                  <a:lnTo>
                    <a:pt x="1574" y="2613"/>
                  </a:lnTo>
                  <a:lnTo>
                    <a:pt x="1574" y="2613"/>
                  </a:lnTo>
                  <a:lnTo>
                    <a:pt x="1574" y="2613"/>
                  </a:lnTo>
                  <a:lnTo>
                    <a:pt x="1578" y="2614"/>
                  </a:lnTo>
                  <a:lnTo>
                    <a:pt x="1582" y="2615"/>
                  </a:lnTo>
                  <a:lnTo>
                    <a:pt x="1582" y="2615"/>
                  </a:lnTo>
                  <a:lnTo>
                    <a:pt x="1586" y="2617"/>
                  </a:lnTo>
                  <a:lnTo>
                    <a:pt x="1591" y="2621"/>
                  </a:lnTo>
                  <a:lnTo>
                    <a:pt x="1601" y="2630"/>
                  </a:lnTo>
                  <a:lnTo>
                    <a:pt x="1610" y="2642"/>
                  </a:lnTo>
                  <a:lnTo>
                    <a:pt x="1619" y="2655"/>
                  </a:lnTo>
                  <a:lnTo>
                    <a:pt x="1619" y="2655"/>
                  </a:lnTo>
                  <a:lnTo>
                    <a:pt x="1627" y="2673"/>
                  </a:lnTo>
                  <a:lnTo>
                    <a:pt x="1636" y="2692"/>
                  </a:lnTo>
                  <a:lnTo>
                    <a:pt x="1653" y="2738"/>
                  </a:lnTo>
                  <a:lnTo>
                    <a:pt x="1653" y="2738"/>
                  </a:lnTo>
                  <a:lnTo>
                    <a:pt x="1732" y="2948"/>
                  </a:lnTo>
                  <a:lnTo>
                    <a:pt x="1732" y="2948"/>
                  </a:lnTo>
                  <a:lnTo>
                    <a:pt x="1691" y="2952"/>
                  </a:lnTo>
                  <a:lnTo>
                    <a:pt x="1650" y="2955"/>
                  </a:lnTo>
                  <a:lnTo>
                    <a:pt x="1609" y="2957"/>
                  </a:lnTo>
                  <a:lnTo>
                    <a:pt x="1567" y="2958"/>
                  </a:lnTo>
                  <a:lnTo>
                    <a:pt x="1567" y="2958"/>
                  </a:lnTo>
                  <a:lnTo>
                    <a:pt x="1524" y="2957"/>
                  </a:lnTo>
                  <a:lnTo>
                    <a:pt x="1483" y="2955"/>
                  </a:lnTo>
                  <a:lnTo>
                    <a:pt x="1442" y="2952"/>
                  </a:lnTo>
                  <a:lnTo>
                    <a:pt x="1401" y="2948"/>
                  </a:lnTo>
                  <a:lnTo>
                    <a:pt x="1401" y="2948"/>
                  </a:lnTo>
                  <a:close/>
                  <a:moveTo>
                    <a:pt x="2053" y="2870"/>
                  </a:moveTo>
                  <a:lnTo>
                    <a:pt x="2053" y="2870"/>
                  </a:lnTo>
                  <a:lnTo>
                    <a:pt x="2021" y="2751"/>
                  </a:lnTo>
                  <a:lnTo>
                    <a:pt x="1991" y="2630"/>
                  </a:lnTo>
                  <a:lnTo>
                    <a:pt x="1977" y="2568"/>
                  </a:lnTo>
                  <a:lnTo>
                    <a:pt x="1962" y="2507"/>
                  </a:lnTo>
                  <a:lnTo>
                    <a:pt x="1950" y="2447"/>
                  </a:lnTo>
                  <a:lnTo>
                    <a:pt x="1938" y="2388"/>
                  </a:lnTo>
                  <a:lnTo>
                    <a:pt x="1927" y="2330"/>
                  </a:lnTo>
                  <a:lnTo>
                    <a:pt x="1918" y="2273"/>
                  </a:lnTo>
                  <a:lnTo>
                    <a:pt x="1910" y="2218"/>
                  </a:lnTo>
                  <a:lnTo>
                    <a:pt x="1904" y="2164"/>
                  </a:lnTo>
                  <a:lnTo>
                    <a:pt x="1898" y="2114"/>
                  </a:lnTo>
                  <a:lnTo>
                    <a:pt x="1895" y="2065"/>
                  </a:lnTo>
                  <a:lnTo>
                    <a:pt x="1893" y="2019"/>
                  </a:lnTo>
                  <a:lnTo>
                    <a:pt x="1894" y="1977"/>
                  </a:lnTo>
                  <a:lnTo>
                    <a:pt x="1895" y="1943"/>
                  </a:lnTo>
                  <a:lnTo>
                    <a:pt x="1895" y="1943"/>
                  </a:lnTo>
                  <a:lnTo>
                    <a:pt x="1895" y="1943"/>
                  </a:lnTo>
                  <a:lnTo>
                    <a:pt x="1895" y="1943"/>
                  </a:lnTo>
                  <a:lnTo>
                    <a:pt x="1902" y="1864"/>
                  </a:lnTo>
                  <a:lnTo>
                    <a:pt x="1907" y="1826"/>
                  </a:lnTo>
                  <a:lnTo>
                    <a:pt x="1912" y="1790"/>
                  </a:lnTo>
                  <a:lnTo>
                    <a:pt x="1918" y="1757"/>
                  </a:lnTo>
                  <a:lnTo>
                    <a:pt x="1922" y="1741"/>
                  </a:lnTo>
                  <a:lnTo>
                    <a:pt x="1927" y="1726"/>
                  </a:lnTo>
                  <a:lnTo>
                    <a:pt x="1932" y="1711"/>
                  </a:lnTo>
                  <a:lnTo>
                    <a:pt x="1938" y="1698"/>
                  </a:lnTo>
                  <a:lnTo>
                    <a:pt x="1945" y="1684"/>
                  </a:lnTo>
                  <a:lnTo>
                    <a:pt x="1952" y="1672"/>
                  </a:lnTo>
                  <a:lnTo>
                    <a:pt x="1952" y="1672"/>
                  </a:lnTo>
                  <a:lnTo>
                    <a:pt x="1961" y="1660"/>
                  </a:lnTo>
                  <a:lnTo>
                    <a:pt x="1975" y="1644"/>
                  </a:lnTo>
                  <a:lnTo>
                    <a:pt x="1990" y="1629"/>
                  </a:lnTo>
                  <a:lnTo>
                    <a:pt x="2009" y="1611"/>
                  </a:lnTo>
                  <a:lnTo>
                    <a:pt x="2029" y="1594"/>
                  </a:lnTo>
                  <a:lnTo>
                    <a:pt x="2052" y="1575"/>
                  </a:lnTo>
                  <a:lnTo>
                    <a:pt x="2099" y="1538"/>
                  </a:lnTo>
                  <a:lnTo>
                    <a:pt x="2150" y="1501"/>
                  </a:lnTo>
                  <a:lnTo>
                    <a:pt x="2199" y="1466"/>
                  </a:lnTo>
                  <a:lnTo>
                    <a:pt x="2244" y="1436"/>
                  </a:lnTo>
                  <a:lnTo>
                    <a:pt x="2281" y="1412"/>
                  </a:lnTo>
                  <a:lnTo>
                    <a:pt x="2281" y="1412"/>
                  </a:lnTo>
                  <a:lnTo>
                    <a:pt x="2326" y="1383"/>
                  </a:lnTo>
                  <a:lnTo>
                    <a:pt x="2359" y="1360"/>
                  </a:lnTo>
                  <a:lnTo>
                    <a:pt x="2401" y="1331"/>
                  </a:lnTo>
                  <a:lnTo>
                    <a:pt x="2478" y="1283"/>
                  </a:lnTo>
                  <a:lnTo>
                    <a:pt x="2478" y="1283"/>
                  </a:lnTo>
                  <a:lnTo>
                    <a:pt x="2522" y="1253"/>
                  </a:lnTo>
                  <a:lnTo>
                    <a:pt x="2542" y="1239"/>
                  </a:lnTo>
                  <a:lnTo>
                    <a:pt x="2560" y="1224"/>
                  </a:lnTo>
                  <a:lnTo>
                    <a:pt x="2576" y="1211"/>
                  </a:lnTo>
                  <a:lnTo>
                    <a:pt x="2592" y="1196"/>
                  </a:lnTo>
                  <a:lnTo>
                    <a:pt x="2604" y="1183"/>
                  </a:lnTo>
                  <a:lnTo>
                    <a:pt x="2616" y="1169"/>
                  </a:lnTo>
                  <a:lnTo>
                    <a:pt x="2624" y="1155"/>
                  </a:lnTo>
                  <a:lnTo>
                    <a:pt x="2631" y="1141"/>
                  </a:lnTo>
                  <a:lnTo>
                    <a:pt x="2635" y="1126"/>
                  </a:lnTo>
                  <a:lnTo>
                    <a:pt x="2637" y="1113"/>
                  </a:lnTo>
                  <a:lnTo>
                    <a:pt x="2637" y="1106"/>
                  </a:lnTo>
                  <a:lnTo>
                    <a:pt x="2637" y="1099"/>
                  </a:lnTo>
                  <a:lnTo>
                    <a:pt x="2636" y="1091"/>
                  </a:lnTo>
                  <a:lnTo>
                    <a:pt x="2634" y="1084"/>
                  </a:lnTo>
                  <a:lnTo>
                    <a:pt x="2629" y="1070"/>
                  </a:lnTo>
                  <a:lnTo>
                    <a:pt x="2621" y="1054"/>
                  </a:lnTo>
                  <a:lnTo>
                    <a:pt x="2621" y="1054"/>
                  </a:lnTo>
                  <a:lnTo>
                    <a:pt x="2615" y="1047"/>
                  </a:lnTo>
                  <a:lnTo>
                    <a:pt x="2609" y="1041"/>
                  </a:lnTo>
                  <a:lnTo>
                    <a:pt x="2603" y="1035"/>
                  </a:lnTo>
                  <a:lnTo>
                    <a:pt x="2597" y="1030"/>
                  </a:lnTo>
                  <a:lnTo>
                    <a:pt x="2591" y="1026"/>
                  </a:lnTo>
                  <a:lnTo>
                    <a:pt x="2584" y="1022"/>
                  </a:lnTo>
                  <a:lnTo>
                    <a:pt x="2576" y="1020"/>
                  </a:lnTo>
                  <a:lnTo>
                    <a:pt x="2568" y="1018"/>
                  </a:lnTo>
                  <a:lnTo>
                    <a:pt x="2561" y="1017"/>
                  </a:lnTo>
                  <a:lnTo>
                    <a:pt x="2553" y="1016"/>
                  </a:lnTo>
                  <a:lnTo>
                    <a:pt x="2535" y="1017"/>
                  </a:lnTo>
                  <a:lnTo>
                    <a:pt x="2517" y="1020"/>
                  </a:lnTo>
                  <a:lnTo>
                    <a:pt x="2498" y="1024"/>
                  </a:lnTo>
                  <a:lnTo>
                    <a:pt x="2479" y="1031"/>
                  </a:lnTo>
                  <a:lnTo>
                    <a:pt x="2458" y="1038"/>
                  </a:lnTo>
                  <a:lnTo>
                    <a:pt x="2437" y="1047"/>
                  </a:lnTo>
                  <a:lnTo>
                    <a:pt x="2417" y="1056"/>
                  </a:lnTo>
                  <a:lnTo>
                    <a:pt x="2373" y="1078"/>
                  </a:lnTo>
                  <a:lnTo>
                    <a:pt x="2332" y="1099"/>
                  </a:lnTo>
                  <a:lnTo>
                    <a:pt x="2332" y="1099"/>
                  </a:lnTo>
                  <a:lnTo>
                    <a:pt x="2287" y="1122"/>
                  </a:lnTo>
                  <a:lnTo>
                    <a:pt x="2230" y="1153"/>
                  </a:lnTo>
                  <a:lnTo>
                    <a:pt x="2096" y="1224"/>
                  </a:lnTo>
                  <a:lnTo>
                    <a:pt x="2027" y="1260"/>
                  </a:lnTo>
                  <a:lnTo>
                    <a:pt x="1962" y="1292"/>
                  </a:lnTo>
                  <a:lnTo>
                    <a:pt x="1906" y="1319"/>
                  </a:lnTo>
                  <a:lnTo>
                    <a:pt x="1881" y="1329"/>
                  </a:lnTo>
                  <a:lnTo>
                    <a:pt x="1860" y="1336"/>
                  </a:lnTo>
                  <a:lnTo>
                    <a:pt x="1860" y="1336"/>
                  </a:lnTo>
                  <a:lnTo>
                    <a:pt x="1821" y="1349"/>
                  </a:lnTo>
                  <a:lnTo>
                    <a:pt x="1786" y="1359"/>
                  </a:lnTo>
                  <a:lnTo>
                    <a:pt x="1771" y="1363"/>
                  </a:lnTo>
                  <a:lnTo>
                    <a:pt x="1756" y="1365"/>
                  </a:lnTo>
                  <a:lnTo>
                    <a:pt x="1564" y="2349"/>
                  </a:lnTo>
                  <a:lnTo>
                    <a:pt x="1377" y="1365"/>
                  </a:lnTo>
                  <a:lnTo>
                    <a:pt x="1377" y="1365"/>
                  </a:lnTo>
                  <a:lnTo>
                    <a:pt x="1363" y="1362"/>
                  </a:lnTo>
                  <a:lnTo>
                    <a:pt x="1348" y="1359"/>
                  </a:lnTo>
                  <a:lnTo>
                    <a:pt x="1314" y="1349"/>
                  </a:lnTo>
                  <a:lnTo>
                    <a:pt x="1272" y="1336"/>
                  </a:lnTo>
                  <a:lnTo>
                    <a:pt x="1272" y="1336"/>
                  </a:lnTo>
                  <a:lnTo>
                    <a:pt x="1251" y="1329"/>
                  </a:lnTo>
                  <a:lnTo>
                    <a:pt x="1226" y="1319"/>
                  </a:lnTo>
                  <a:lnTo>
                    <a:pt x="1199" y="1307"/>
                  </a:lnTo>
                  <a:lnTo>
                    <a:pt x="1169" y="1292"/>
                  </a:lnTo>
                  <a:lnTo>
                    <a:pt x="1104" y="1260"/>
                  </a:lnTo>
                  <a:lnTo>
                    <a:pt x="1036" y="1224"/>
                  </a:lnTo>
                  <a:lnTo>
                    <a:pt x="902" y="1153"/>
                  </a:lnTo>
                  <a:lnTo>
                    <a:pt x="845" y="1122"/>
                  </a:lnTo>
                  <a:lnTo>
                    <a:pt x="801" y="1099"/>
                  </a:lnTo>
                  <a:lnTo>
                    <a:pt x="801" y="1099"/>
                  </a:lnTo>
                  <a:lnTo>
                    <a:pt x="762" y="1079"/>
                  </a:lnTo>
                  <a:lnTo>
                    <a:pt x="721" y="1059"/>
                  </a:lnTo>
                  <a:lnTo>
                    <a:pt x="682" y="1041"/>
                  </a:lnTo>
                  <a:lnTo>
                    <a:pt x="663" y="1034"/>
                  </a:lnTo>
                  <a:lnTo>
                    <a:pt x="644" y="1028"/>
                  </a:lnTo>
                  <a:lnTo>
                    <a:pt x="644" y="1028"/>
                  </a:lnTo>
                  <a:lnTo>
                    <a:pt x="1108" y="250"/>
                  </a:lnTo>
                  <a:lnTo>
                    <a:pt x="1108" y="250"/>
                  </a:lnTo>
                  <a:lnTo>
                    <a:pt x="1163" y="232"/>
                  </a:lnTo>
                  <a:lnTo>
                    <a:pt x="1217" y="216"/>
                  </a:lnTo>
                  <a:lnTo>
                    <a:pt x="1274" y="203"/>
                  </a:lnTo>
                  <a:lnTo>
                    <a:pt x="1330" y="192"/>
                  </a:lnTo>
                  <a:lnTo>
                    <a:pt x="1359" y="187"/>
                  </a:lnTo>
                  <a:lnTo>
                    <a:pt x="1388" y="183"/>
                  </a:lnTo>
                  <a:lnTo>
                    <a:pt x="1418" y="180"/>
                  </a:lnTo>
                  <a:lnTo>
                    <a:pt x="1447" y="177"/>
                  </a:lnTo>
                  <a:lnTo>
                    <a:pt x="1477" y="175"/>
                  </a:lnTo>
                  <a:lnTo>
                    <a:pt x="1507" y="173"/>
                  </a:lnTo>
                  <a:lnTo>
                    <a:pt x="1537" y="173"/>
                  </a:lnTo>
                  <a:lnTo>
                    <a:pt x="1567" y="172"/>
                  </a:lnTo>
                  <a:lnTo>
                    <a:pt x="1567" y="172"/>
                  </a:lnTo>
                  <a:lnTo>
                    <a:pt x="1603" y="173"/>
                  </a:lnTo>
                  <a:lnTo>
                    <a:pt x="1638" y="174"/>
                  </a:lnTo>
                  <a:lnTo>
                    <a:pt x="1674" y="176"/>
                  </a:lnTo>
                  <a:lnTo>
                    <a:pt x="1709" y="179"/>
                  </a:lnTo>
                  <a:lnTo>
                    <a:pt x="1744" y="183"/>
                  </a:lnTo>
                  <a:lnTo>
                    <a:pt x="1778" y="188"/>
                  </a:lnTo>
                  <a:lnTo>
                    <a:pt x="1813" y="194"/>
                  </a:lnTo>
                  <a:lnTo>
                    <a:pt x="1847" y="201"/>
                  </a:lnTo>
                  <a:lnTo>
                    <a:pt x="1881" y="208"/>
                  </a:lnTo>
                  <a:lnTo>
                    <a:pt x="1914" y="216"/>
                  </a:lnTo>
                  <a:lnTo>
                    <a:pt x="1948" y="225"/>
                  </a:lnTo>
                  <a:lnTo>
                    <a:pt x="1981" y="235"/>
                  </a:lnTo>
                  <a:lnTo>
                    <a:pt x="2013" y="245"/>
                  </a:lnTo>
                  <a:lnTo>
                    <a:pt x="2045" y="256"/>
                  </a:lnTo>
                  <a:lnTo>
                    <a:pt x="2077" y="269"/>
                  </a:lnTo>
                  <a:lnTo>
                    <a:pt x="2109" y="282"/>
                  </a:lnTo>
                  <a:lnTo>
                    <a:pt x="2140" y="295"/>
                  </a:lnTo>
                  <a:lnTo>
                    <a:pt x="2170" y="310"/>
                  </a:lnTo>
                  <a:lnTo>
                    <a:pt x="2200" y="324"/>
                  </a:lnTo>
                  <a:lnTo>
                    <a:pt x="2230" y="341"/>
                  </a:lnTo>
                  <a:lnTo>
                    <a:pt x="2260" y="357"/>
                  </a:lnTo>
                  <a:lnTo>
                    <a:pt x="2289" y="374"/>
                  </a:lnTo>
                  <a:lnTo>
                    <a:pt x="2317" y="392"/>
                  </a:lnTo>
                  <a:lnTo>
                    <a:pt x="2346" y="411"/>
                  </a:lnTo>
                  <a:lnTo>
                    <a:pt x="2372" y="429"/>
                  </a:lnTo>
                  <a:lnTo>
                    <a:pt x="2400" y="449"/>
                  </a:lnTo>
                  <a:lnTo>
                    <a:pt x="2426" y="469"/>
                  </a:lnTo>
                  <a:lnTo>
                    <a:pt x="2453" y="491"/>
                  </a:lnTo>
                  <a:lnTo>
                    <a:pt x="2479" y="512"/>
                  </a:lnTo>
                  <a:lnTo>
                    <a:pt x="2503" y="534"/>
                  </a:lnTo>
                  <a:lnTo>
                    <a:pt x="2528" y="557"/>
                  </a:lnTo>
                  <a:lnTo>
                    <a:pt x="2552" y="581"/>
                  </a:lnTo>
                  <a:lnTo>
                    <a:pt x="2575" y="604"/>
                  </a:lnTo>
                  <a:lnTo>
                    <a:pt x="2598" y="629"/>
                  </a:lnTo>
                  <a:lnTo>
                    <a:pt x="2620" y="654"/>
                  </a:lnTo>
                  <a:lnTo>
                    <a:pt x="2641" y="679"/>
                  </a:lnTo>
                  <a:lnTo>
                    <a:pt x="2663" y="705"/>
                  </a:lnTo>
                  <a:lnTo>
                    <a:pt x="2684" y="732"/>
                  </a:lnTo>
                  <a:lnTo>
                    <a:pt x="2703" y="759"/>
                  </a:lnTo>
                  <a:lnTo>
                    <a:pt x="2722" y="787"/>
                  </a:lnTo>
                  <a:lnTo>
                    <a:pt x="2740" y="814"/>
                  </a:lnTo>
                  <a:lnTo>
                    <a:pt x="2759" y="843"/>
                  </a:lnTo>
                  <a:lnTo>
                    <a:pt x="2775" y="872"/>
                  </a:lnTo>
                  <a:lnTo>
                    <a:pt x="2792" y="902"/>
                  </a:lnTo>
                  <a:lnTo>
                    <a:pt x="2807" y="932"/>
                  </a:lnTo>
                  <a:lnTo>
                    <a:pt x="2823" y="962"/>
                  </a:lnTo>
                  <a:lnTo>
                    <a:pt x="2837" y="993"/>
                  </a:lnTo>
                  <a:lnTo>
                    <a:pt x="2851" y="1023"/>
                  </a:lnTo>
                  <a:lnTo>
                    <a:pt x="2864" y="1054"/>
                  </a:lnTo>
                  <a:lnTo>
                    <a:pt x="2875" y="1086"/>
                  </a:lnTo>
                  <a:lnTo>
                    <a:pt x="2887" y="1119"/>
                  </a:lnTo>
                  <a:lnTo>
                    <a:pt x="2898" y="1151"/>
                  </a:lnTo>
                  <a:lnTo>
                    <a:pt x="2907" y="1184"/>
                  </a:lnTo>
                  <a:lnTo>
                    <a:pt x="2917" y="1217"/>
                  </a:lnTo>
                  <a:lnTo>
                    <a:pt x="2925" y="1251"/>
                  </a:lnTo>
                  <a:lnTo>
                    <a:pt x="2932" y="1285"/>
                  </a:lnTo>
                  <a:lnTo>
                    <a:pt x="2938" y="1319"/>
                  </a:lnTo>
                  <a:lnTo>
                    <a:pt x="2944" y="1353"/>
                  </a:lnTo>
                  <a:lnTo>
                    <a:pt x="2950" y="1388"/>
                  </a:lnTo>
                  <a:lnTo>
                    <a:pt x="2954" y="1423"/>
                  </a:lnTo>
                  <a:lnTo>
                    <a:pt x="2957" y="1458"/>
                  </a:lnTo>
                  <a:lnTo>
                    <a:pt x="2959" y="1493"/>
                  </a:lnTo>
                  <a:lnTo>
                    <a:pt x="2960" y="1529"/>
                  </a:lnTo>
                  <a:lnTo>
                    <a:pt x="2961" y="1565"/>
                  </a:lnTo>
                  <a:lnTo>
                    <a:pt x="2961" y="1565"/>
                  </a:lnTo>
                  <a:lnTo>
                    <a:pt x="2960" y="1621"/>
                  </a:lnTo>
                  <a:lnTo>
                    <a:pt x="2956" y="1676"/>
                  </a:lnTo>
                  <a:lnTo>
                    <a:pt x="2951" y="1731"/>
                  </a:lnTo>
                  <a:lnTo>
                    <a:pt x="2943" y="1784"/>
                  </a:lnTo>
                  <a:lnTo>
                    <a:pt x="2934" y="1838"/>
                  </a:lnTo>
                  <a:lnTo>
                    <a:pt x="2922" y="1890"/>
                  </a:lnTo>
                  <a:lnTo>
                    <a:pt x="2908" y="1942"/>
                  </a:lnTo>
                  <a:lnTo>
                    <a:pt x="2893" y="1992"/>
                  </a:lnTo>
                  <a:lnTo>
                    <a:pt x="2876" y="2043"/>
                  </a:lnTo>
                  <a:lnTo>
                    <a:pt x="2857" y="2092"/>
                  </a:lnTo>
                  <a:lnTo>
                    <a:pt x="2836" y="2141"/>
                  </a:lnTo>
                  <a:lnTo>
                    <a:pt x="2814" y="2188"/>
                  </a:lnTo>
                  <a:lnTo>
                    <a:pt x="2789" y="2234"/>
                  </a:lnTo>
                  <a:lnTo>
                    <a:pt x="2763" y="2280"/>
                  </a:lnTo>
                  <a:lnTo>
                    <a:pt x="2735" y="2324"/>
                  </a:lnTo>
                  <a:lnTo>
                    <a:pt x="2705" y="2367"/>
                  </a:lnTo>
                  <a:lnTo>
                    <a:pt x="2674" y="2409"/>
                  </a:lnTo>
                  <a:lnTo>
                    <a:pt x="2642" y="2449"/>
                  </a:lnTo>
                  <a:lnTo>
                    <a:pt x="2608" y="2490"/>
                  </a:lnTo>
                  <a:lnTo>
                    <a:pt x="2573" y="2528"/>
                  </a:lnTo>
                  <a:lnTo>
                    <a:pt x="2536" y="2564"/>
                  </a:lnTo>
                  <a:lnTo>
                    <a:pt x="2498" y="2600"/>
                  </a:lnTo>
                  <a:lnTo>
                    <a:pt x="2459" y="2634"/>
                  </a:lnTo>
                  <a:lnTo>
                    <a:pt x="2419" y="2667"/>
                  </a:lnTo>
                  <a:lnTo>
                    <a:pt x="2377" y="2698"/>
                  </a:lnTo>
                  <a:lnTo>
                    <a:pt x="2333" y="2727"/>
                  </a:lnTo>
                  <a:lnTo>
                    <a:pt x="2290" y="2755"/>
                  </a:lnTo>
                  <a:lnTo>
                    <a:pt x="2245" y="2781"/>
                  </a:lnTo>
                  <a:lnTo>
                    <a:pt x="2198" y="2806"/>
                  </a:lnTo>
                  <a:lnTo>
                    <a:pt x="2151" y="2829"/>
                  </a:lnTo>
                  <a:lnTo>
                    <a:pt x="2102" y="2850"/>
                  </a:lnTo>
                  <a:lnTo>
                    <a:pt x="2053" y="2870"/>
                  </a:lnTo>
                  <a:lnTo>
                    <a:pt x="2053" y="2870"/>
                  </a:lnTo>
                  <a:close/>
                  <a:moveTo>
                    <a:pt x="1839" y="1037"/>
                  </a:moveTo>
                  <a:lnTo>
                    <a:pt x="1839" y="1037"/>
                  </a:lnTo>
                  <a:lnTo>
                    <a:pt x="1839" y="1051"/>
                  </a:lnTo>
                  <a:lnTo>
                    <a:pt x="1838" y="1065"/>
                  </a:lnTo>
                  <a:lnTo>
                    <a:pt x="1835" y="1078"/>
                  </a:lnTo>
                  <a:lnTo>
                    <a:pt x="1833" y="1092"/>
                  </a:lnTo>
                  <a:lnTo>
                    <a:pt x="1830" y="1105"/>
                  </a:lnTo>
                  <a:lnTo>
                    <a:pt x="1826" y="1118"/>
                  </a:lnTo>
                  <a:lnTo>
                    <a:pt x="1822" y="1130"/>
                  </a:lnTo>
                  <a:lnTo>
                    <a:pt x="1817" y="1143"/>
                  </a:lnTo>
                  <a:lnTo>
                    <a:pt x="1812" y="1155"/>
                  </a:lnTo>
                  <a:lnTo>
                    <a:pt x="1806" y="1167"/>
                  </a:lnTo>
                  <a:lnTo>
                    <a:pt x="1799" y="1178"/>
                  </a:lnTo>
                  <a:lnTo>
                    <a:pt x="1792" y="1189"/>
                  </a:lnTo>
                  <a:lnTo>
                    <a:pt x="1785" y="1199"/>
                  </a:lnTo>
                  <a:lnTo>
                    <a:pt x="1777" y="1210"/>
                  </a:lnTo>
                  <a:lnTo>
                    <a:pt x="1768" y="1220"/>
                  </a:lnTo>
                  <a:lnTo>
                    <a:pt x="1759" y="1229"/>
                  </a:lnTo>
                  <a:lnTo>
                    <a:pt x="1750" y="1239"/>
                  </a:lnTo>
                  <a:lnTo>
                    <a:pt x="1740" y="1247"/>
                  </a:lnTo>
                  <a:lnTo>
                    <a:pt x="1729" y="1255"/>
                  </a:lnTo>
                  <a:lnTo>
                    <a:pt x="1719" y="1262"/>
                  </a:lnTo>
                  <a:lnTo>
                    <a:pt x="1708" y="1269"/>
                  </a:lnTo>
                  <a:lnTo>
                    <a:pt x="1696" y="1277"/>
                  </a:lnTo>
                  <a:lnTo>
                    <a:pt x="1685" y="1282"/>
                  </a:lnTo>
                  <a:lnTo>
                    <a:pt x="1673" y="1288"/>
                  </a:lnTo>
                  <a:lnTo>
                    <a:pt x="1660" y="1292"/>
                  </a:lnTo>
                  <a:lnTo>
                    <a:pt x="1648" y="1297"/>
                  </a:lnTo>
                  <a:lnTo>
                    <a:pt x="1635" y="1300"/>
                  </a:lnTo>
                  <a:lnTo>
                    <a:pt x="1621" y="1303"/>
                  </a:lnTo>
                  <a:lnTo>
                    <a:pt x="1608" y="1306"/>
                  </a:lnTo>
                  <a:lnTo>
                    <a:pt x="1594" y="1308"/>
                  </a:lnTo>
                  <a:lnTo>
                    <a:pt x="1581" y="1309"/>
                  </a:lnTo>
                  <a:lnTo>
                    <a:pt x="1567" y="1309"/>
                  </a:lnTo>
                  <a:lnTo>
                    <a:pt x="1567" y="1309"/>
                  </a:lnTo>
                  <a:lnTo>
                    <a:pt x="1553" y="1309"/>
                  </a:lnTo>
                  <a:lnTo>
                    <a:pt x="1539" y="1308"/>
                  </a:lnTo>
                  <a:lnTo>
                    <a:pt x="1525" y="1306"/>
                  </a:lnTo>
                  <a:lnTo>
                    <a:pt x="1512" y="1303"/>
                  </a:lnTo>
                  <a:lnTo>
                    <a:pt x="1498" y="1300"/>
                  </a:lnTo>
                  <a:lnTo>
                    <a:pt x="1486" y="1297"/>
                  </a:lnTo>
                  <a:lnTo>
                    <a:pt x="1473" y="1292"/>
                  </a:lnTo>
                  <a:lnTo>
                    <a:pt x="1460" y="1288"/>
                  </a:lnTo>
                  <a:lnTo>
                    <a:pt x="1449" y="1282"/>
                  </a:lnTo>
                  <a:lnTo>
                    <a:pt x="1437" y="1277"/>
                  </a:lnTo>
                  <a:lnTo>
                    <a:pt x="1425" y="1269"/>
                  </a:lnTo>
                  <a:lnTo>
                    <a:pt x="1414" y="1262"/>
                  </a:lnTo>
                  <a:lnTo>
                    <a:pt x="1404" y="1255"/>
                  </a:lnTo>
                  <a:lnTo>
                    <a:pt x="1393" y="1247"/>
                  </a:lnTo>
                  <a:lnTo>
                    <a:pt x="1383" y="1239"/>
                  </a:lnTo>
                  <a:lnTo>
                    <a:pt x="1374" y="1229"/>
                  </a:lnTo>
                  <a:lnTo>
                    <a:pt x="1365" y="1220"/>
                  </a:lnTo>
                  <a:lnTo>
                    <a:pt x="1356" y="1210"/>
                  </a:lnTo>
                  <a:lnTo>
                    <a:pt x="1348" y="1199"/>
                  </a:lnTo>
                  <a:lnTo>
                    <a:pt x="1341" y="1189"/>
                  </a:lnTo>
                  <a:lnTo>
                    <a:pt x="1334" y="1178"/>
                  </a:lnTo>
                  <a:lnTo>
                    <a:pt x="1327" y="1167"/>
                  </a:lnTo>
                  <a:lnTo>
                    <a:pt x="1321" y="1155"/>
                  </a:lnTo>
                  <a:lnTo>
                    <a:pt x="1316" y="1143"/>
                  </a:lnTo>
                  <a:lnTo>
                    <a:pt x="1311" y="1130"/>
                  </a:lnTo>
                  <a:lnTo>
                    <a:pt x="1307" y="1118"/>
                  </a:lnTo>
                  <a:lnTo>
                    <a:pt x="1303" y="1105"/>
                  </a:lnTo>
                  <a:lnTo>
                    <a:pt x="1300" y="1092"/>
                  </a:lnTo>
                  <a:lnTo>
                    <a:pt x="1298" y="1078"/>
                  </a:lnTo>
                  <a:lnTo>
                    <a:pt x="1295" y="1065"/>
                  </a:lnTo>
                  <a:lnTo>
                    <a:pt x="1294" y="1051"/>
                  </a:lnTo>
                  <a:lnTo>
                    <a:pt x="1294" y="1037"/>
                  </a:lnTo>
                  <a:lnTo>
                    <a:pt x="1294" y="1037"/>
                  </a:lnTo>
                  <a:lnTo>
                    <a:pt x="1294" y="1023"/>
                  </a:lnTo>
                  <a:lnTo>
                    <a:pt x="1295" y="1009"/>
                  </a:lnTo>
                  <a:lnTo>
                    <a:pt x="1298" y="996"/>
                  </a:lnTo>
                  <a:lnTo>
                    <a:pt x="1300" y="982"/>
                  </a:lnTo>
                  <a:lnTo>
                    <a:pt x="1303" y="969"/>
                  </a:lnTo>
                  <a:lnTo>
                    <a:pt x="1307" y="956"/>
                  </a:lnTo>
                  <a:lnTo>
                    <a:pt x="1311" y="943"/>
                  </a:lnTo>
                  <a:lnTo>
                    <a:pt x="1316" y="931"/>
                  </a:lnTo>
                  <a:lnTo>
                    <a:pt x="1321" y="919"/>
                  </a:lnTo>
                  <a:lnTo>
                    <a:pt x="1327" y="907"/>
                  </a:lnTo>
                  <a:lnTo>
                    <a:pt x="1334" y="896"/>
                  </a:lnTo>
                  <a:lnTo>
                    <a:pt x="1341" y="884"/>
                  </a:lnTo>
                  <a:lnTo>
                    <a:pt x="1348" y="874"/>
                  </a:lnTo>
                  <a:lnTo>
                    <a:pt x="1356" y="864"/>
                  </a:lnTo>
                  <a:lnTo>
                    <a:pt x="1365" y="854"/>
                  </a:lnTo>
                  <a:lnTo>
                    <a:pt x="1374" y="844"/>
                  </a:lnTo>
                  <a:lnTo>
                    <a:pt x="1383" y="836"/>
                  </a:lnTo>
                  <a:lnTo>
                    <a:pt x="1393" y="827"/>
                  </a:lnTo>
                  <a:lnTo>
                    <a:pt x="1404" y="819"/>
                  </a:lnTo>
                  <a:lnTo>
                    <a:pt x="1414" y="811"/>
                  </a:lnTo>
                  <a:lnTo>
                    <a:pt x="1425" y="804"/>
                  </a:lnTo>
                  <a:lnTo>
                    <a:pt x="1437" y="798"/>
                  </a:lnTo>
                  <a:lnTo>
                    <a:pt x="1449" y="792"/>
                  </a:lnTo>
                  <a:lnTo>
                    <a:pt x="1460" y="787"/>
                  </a:lnTo>
                  <a:lnTo>
                    <a:pt x="1473" y="781"/>
                  </a:lnTo>
                  <a:lnTo>
                    <a:pt x="1486" y="777"/>
                  </a:lnTo>
                  <a:lnTo>
                    <a:pt x="1498" y="773"/>
                  </a:lnTo>
                  <a:lnTo>
                    <a:pt x="1512" y="770"/>
                  </a:lnTo>
                  <a:lnTo>
                    <a:pt x="1525" y="768"/>
                  </a:lnTo>
                  <a:lnTo>
                    <a:pt x="1539" y="766"/>
                  </a:lnTo>
                  <a:lnTo>
                    <a:pt x="1553" y="765"/>
                  </a:lnTo>
                  <a:lnTo>
                    <a:pt x="1567" y="765"/>
                  </a:lnTo>
                  <a:lnTo>
                    <a:pt x="1567" y="765"/>
                  </a:lnTo>
                  <a:lnTo>
                    <a:pt x="1581" y="765"/>
                  </a:lnTo>
                  <a:lnTo>
                    <a:pt x="1594" y="766"/>
                  </a:lnTo>
                  <a:lnTo>
                    <a:pt x="1608" y="768"/>
                  </a:lnTo>
                  <a:lnTo>
                    <a:pt x="1621" y="770"/>
                  </a:lnTo>
                  <a:lnTo>
                    <a:pt x="1635" y="773"/>
                  </a:lnTo>
                  <a:lnTo>
                    <a:pt x="1648" y="777"/>
                  </a:lnTo>
                  <a:lnTo>
                    <a:pt x="1660" y="781"/>
                  </a:lnTo>
                  <a:lnTo>
                    <a:pt x="1673" y="787"/>
                  </a:lnTo>
                  <a:lnTo>
                    <a:pt x="1685" y="792"/>
                  </a:lnTo>
                  <a:lnTo>
                    <a:pt x="1696" y="798"/>
                  </a:lnTo>
                  <a:lnTo>
                    <a:pt x="1708" y="804"/>
                  </a:lnTo>
                  <a:lnTo>
                    <a:pt x="1719" y="811"/>
                  </a:lnTo>
                  <a:lnTo>
                    <a:pt x="1729" y="819"/>
                  </a:lnTo>
                  <a:lnTo>
                    <a:pt x="1740" y="827"/>
                  </a:lnTo>
                  <a:lnTo>
                    <a:pt x="1750" y="836"/>
                  </a:lnTo>
                  <a:lnTo>
                    <a:pt x="1759" y="844"/>
                  </a:lnTo>
                  <a:lnTo>
                    <a:pt x="1768" y="854"/>
                  </a:lnTo>
                  <a:lnTo>
                    <a:pt x="1777" y="864"/>
                  </a:lnTo>
                  <a:lnTo>
                    <a:pt x="1785" y="874"/>
                  </a:lnTo>
                  <a:lnTo>
                    <a:pt x="1792" y="884"/>
                  </a:lnTo>
                  <a:lnTo>
                    <a:pt x="1799" y="896"/>
                  </a:lnTo>
                  <a:lnTo>
                    <a:pt x="1806" y="907"/>
                  </a:lnTo>
                  <a:lnTo>
                    <a:pt x="1812" y="919"/>
                  </a:lnTo>
                  <a:lnTo>
                    <a:pt x="1817" y="931"/>
                  </a:lnTo>
                  <a:lnTo>
                    <a:pt x="1822" y="943"/>
                  </a:lnTo>
                  <a:lnTo>
                    <a:pt x="1826" y="956"/>
                  </a:lnTo>
                  <a:lnTo>
                    <a:pt x="1830" y="969"/>
                  </a:lnTo>
                  <a:lnTo>
                    <a:pt x="1833" y="982"/>
                  </a:lnTo>
                  <a:lnTo>
                    <a:pt x="1835" y="996"/>
                  </a:lnTo>
                  <a:lnTo>
                    <a:pt x="1838" y="1009"/>
                  </a:lnTo>
                  <a:lnTo>
                    <a:pt x="1839" y="1023"/>
                  </a:lnTo>
                  <a:lnTo>
                    <a:pt x="1839" y="1037"/>
                  </a:lnTo>
                  <a:lnTo>
                    <a:pt x="1839" y="1037"/>
                  </a:lnTo>
                  <a:close/>
                  <a:moveTo>
                    <a:pt x="1597" y="1572"/>
                  </a:moveTo>
                  <a:lnTo>
                    <a:pt x="1597" y="1572"/>
                  </a:lnTo>
                  <a:lnTo>
                    <a:pt x="1597" y="1578"/>
                  </a:lnTo>
                  <a:lnTo>
                    <a:pt x="1595" y="1585"/>
                  </a:lnTo>
                  <a:lnTo>
                    <a:pt x="1592" y="1590"/>
                  </a:lnTo>
                  <a:lnTo>
                    <a:pt x="1589" y="1595"/>
                  </a:lnTo>
                  <a:lnTo>
                    <a:pt x="1584" y="1598"/>
                  </a:lnTo>
                  <a:lnTo>
                    <a:pt x="1579" y="1601"/>
                  </a:lnTo>
                  <a:lnTo>
                    <a:pt x="1573" y="1603"/>
                  </a:lnTo>
                  <a:lnTo>
                    <a:pt x="1567" y="1603"/>
                  </a:lnTo>
                  <a:lnTo>
                    <a:pt x="1567" y="1603"/>
                  </a:lnTo>
                  <a:lnTo>
                    <a:pt x="1560" y="1603"/>
                  </a:lnTo>
                  <a:lnTo>
                    <a:pt x="1554" y="1601"/>
                  </a:lnTo>
                  <a:lnTo>
                    <a:pt x="1549" y="1598"/>
                  </a:lnTo>
                  <a:lnTo>
                    <a:pt x="1544" y="1595"/>
                  </a:lnTo>
                  <a:lnTo>
                    <a:pt x="1541" y="1590"/>
                  </a:lnTo>
                  <a:lnTo>
                    <a:pt x="1538" y="1585"/>
                  </a:lnTo>
                  <a:lnTo>
                    <a:pt x="1536" y="1578"/>
                  </a:lnTo>
                  <a:lnTo>
                    <a:pt x="1535" y="1572"/>
                  </a:lnTo>
                  <a:lnTo>
                    <a:pt x="1535" y="1572"/>
                  </a:lnTo>
                  <a:lnTo>
                    <a:pt x="1536" y="1566"/>
                  </a:lnTo>
                  <a:lnTo>
                    <a:pt x="1538" y="1560"/>
                  </a:lnTo>
                  <a:lnTo>
                    <a:pt x="1541" y="1555"/>
                  </a:lnTo>
                  <a:lnTo>
                    <a:pt x="1544" y="1551"/>
                  </a:lnTo>
                  <a:lnTo>
                    <a:pt x="1549" y="1546"/>
                  </a:lnTo>
                  <a:lnTo>
                    <a:pt x="1554" y="1543"/>
                  </a:lnTo>
                  <a:lnTo>
                    <a:pt x="1560" y="1541"/>
                  </a:lnTo>
                  <a:lnTo>
                    <a:pt x="1567" y="1541"/>
                  </a:lnTo>
                  <a:lnTo>
                    <a:pt x="1567" y="1541"/>
                  </a:lnTo>
                  <a:lnTo>
                    <a:pt x="1573" y="1541"/>
                  </a:lnTo>
                  <a:lnTo>
                    <a:pt x="1579" y="1543"/>
                  </a:lnTo>
                  <a:lnTo>
                    <a:pt x="1584" y="1546"/>
                  </a:lnTo>
                  <a:lnTo>
                    <a:pt x="1589" y="1551"/>
                  </a:lnTo>
                  <a:lnTo>
                    <a:pt x="1592" y="1555"/>
                  </a:lnTo>
                  <a:lnTo>
                    <a:pt x="1595" y="1560"/>
                  </a:lnTo>
                  <a:lnTo>
                    <a:pt x="1597" y="1566"/>
                  </a:lnTo>
                  <a:lnTo>
                    <a:pt x="1597" y="1572"/>
                  </a:lnTo>
                  <a:lnTo>
                    <a:pt x="1597" y="1572"/>
                  </a:lnTo>
                  <a:close/>
                  <a:moveTo>
                    <a:pt x="1597" y="1738"/>
                  </a:moveTo>
                  <a:lnTo>
                    <a:pt x="1597" y="1738"/>
                  </a:lnTo>
                  <a:lnTo>
                    <a:pt x="1597" y="1744"/>
                  </a:lnTo>
                  <a:lnTo>
                    <a:pt x="1595" y="1749"/>
                  </a:lnTo>
                  <a:lnTo>
                    <a:pt x="1592" y="1755"/>
                  </a:lnTo>
                  <a:lnTo>
                    <a:pt x="1589" y="1760"/>
                  </a:lnTo>
                  <a:lnTo>
                    <a:pt x="1584" y="1764"/>
                  </a:lnTo>
                  <a:lnTo>
                    <a:pt x="1579" y="1767"/>
                  </a:lnTo>
                  <a:lnTo>
                    <a:pt x="1573" y="1768"/>
                  </a:lnTo>
                  <a:lnTo>
                    <a:pt x="1567" y="1769"/>
                  </a:lnTo>
                  <a:lnTo>
                    <a:pt x="1567" y="1769"/>
                  </a:lnTo>
                  <a:lnTo>
                    <a:pt x="1560" y="1768"/>
                  </a:lnTo>
                  <a:lnTo>
                    <a:pt x="1554" y="1767"/>
                  </a:lnTo>
                  <a:lnTo>
                    <a:pt x="1549" y="1764"/>
                  </a:lnTo>
                  <a:lnTo>
                    <a:pt x="1544" y="1760"/>
                  </a:lnTo>
                  <a:lnTo>
                    <a:pt x="1541" y="1755"/>
                  </a:lnTo>
                  <a:lnTo>
                    <a:pt x="1538" y="1749"/>
                  </a:lnTo>
                  <a:lnTo>
                    <a:pt x="1536" y="1744"/>
                  </a:lnTo>
                  <a:lnTo>
                    <a:pt x="1535" y="1738"/>
                  </a:lnTo>
                  <a:lnTo>
                    <a:pt x="1535" y="1738"/>
                  </a:lnTo>
                  <a:lnTo>
                    <a:pt x="1536" y="1731"/>
                  </a:lnTo>
                  <a:lnTo>
                    <a:pt x="1538" y="1726"/>
                  </a:lnTo>
                  <a:lnTo>
                    <a:pt x="1541" y="1720"/>
                  </a:lnTo>
                  <a:lnTo>
                    <a:pt x="1544" y="1715"/>
                  </a:lnTo>
                  <a:lnTo>
                    <a:pt x="1549" y="1711"/>
                  </a:lnTo>
                  <a:lnTo>
                    <a:pt x="1554" y="1709"/>
                  </a:lnTo>
                  <a:lnTo>
                    <a:pt x="1560" y="1707"/>
                  </a:lnTo>
                  <a:lnTo>
                    <a:pt x="1567" y="1706"/>
                  </a:lnTo>
                  <a:lnTo>
                    <a:pt x="1567" y="1706"/>
                  </a:lnTo>
                  <a:lnTo>
                    <a:pt x="1573" y="1707"/>
                  </a:lnTo>
                  <a:lnTo>
                    <a:pt x="1579" y="1709"/>
                  </a:lnTo>
                  <a:lnTo>
                    <a:pt x="1584" y="1711"/>
                  </a:lnTo>
                  <a:lnTo>
                    <a:pt x="1589" y="1715"/>
                  </a:lnTo>
                  <a:lnTo>
                    <a:pt x="1592" y="1720"/>
                  </a:lnTo>
                  <a:lnTo>
                    <a:pt x="1595" y="1726"/>
                  </a:lnTo>
                  <a:lnTo>
                    <a:pt x="1597" y="1731"/>
                  </a:lnTo>
                  <a:lnTo>
                    <a:pt x="1597" y="1738"/>
                  </a:lnTo>
                  <a:lnTo>
                    <a:pt x="1597" y="1738"/>
                  </a:lnTo>
                  <a:close/>
                  <a:moveTo>
                    <a:pt x="1597" y="1903"/>
                  </a:moveTo>
                  <a:lnTo>
                    <a:pt x="1597" y="1903"/>
                  </a:lnTo>
                  <a:lnTo>
                    <a:pt x="1597" y="1909"/>
                  </a:lnTo>
                  <a:lnTo>
                    <a:pt x="1595" y="1915"/>
                  </a:lnTo>
                  <a:lnTo>
                    <a:pt x="1592" y="1920"/>
                  </a:lnTo>
                  <a:lnTo>
                    <a:pt x="1589" y="1925"/>
                  </a:lnTo>
                  <a:lnTo>
                    <a:pt x="1584" y="1928"/>
                  </a:lnTo>
                  <a:lnTo>
                    <a:pt x="1579" y="1932"/>
                  </a:lnTo>
                  <a:lnTo>
                    <a:pt x="1573" y="1934"/>
                  </a:lnTo>
                  <a:lnTo>
                    <a:pt x="1567" y="1935"/>
                  </a:lnTo>
                  <a:lnTo>
                    <a:pt x="1567" y="1935"/>
                  </a:lnTo>
                  <a:lnTo>
                    <a:pt x="1560" y="1934"/>
                  </a:lnTo>
                  <a:lnTo>
                    <a:pt x="1554" y="1932"/>
                  </a:lnTo>
                  <a:lnTo>
                    <a:pt x="1549" y="1928"/>
                  </a:lnTo>
                  <a:lnTo>
                    <a:pt x="1544" y="1925"/>
                  </a:lnTo>
                  <a:lnTo>
                    <a:pt x="1541" y="1920"/>
                  </a:lnTo>
                  <a:lnTo>
                    <a:pt x="1538" y="1915"/>
                  </a:lnTo>
                  <a:lnTo>
                    <a:pt x="1536" y="1909"/>
                  </a:lnTo>
                  <a:lnTo>
                    <a:pt x="1535" y="1903"/>
                  </a:lnTo>
                  <a:lnTo>
                    <a:pt x="1535" y="1903"/>
                  </a:lnTo>
                  <a:lnTo>
                    <a:pt x="1536" y="1897"/>
                  </a:lnTo>
                  <a:lnTo>
                    <a:pt x="1538" y="1890"/>
                  </a:lnTo>
                  <a:lnTo>
                    <a:pt x="1541" y="1885"/>
                  </a:lnTo>
                  <a:lnTo>
                    <a:pt x="1544" y="1881"/>
                  </a:lnTo>
                  <a:lnTo>
                    <a:pt x="1549" y="1877"/>
                  </a:lnTo>
                  <a:lnTo>
                    <a:pt x="1554" y="1874"/>
                  </a:lnTo>
                  <a:lnTo>
                    <a:pt x="1560" y="1872"/>
                  </a:lnTo>
                  <a:lnTo>
                    <a:pt x="1567" y="1872"/>
                  </a:lnTo>
                  <a:lnTo>
                    <a:pt x="1567" y="1872"/>
                  </a:lnTo>
                  <a:lnTo>
                    <a:pt x="1573" y="1872"/>
                  </a:lnTo>
                  <a:lnTo>
                    <a:pt x="1579" y="1874"/>
                  </a:lnTo>
                  <a:lnTo>
                    <a:pt x="1584" y="1877"/>
                  </a:lnTo>
                  <a:lnTo>
                    <a:pt x="1589" y="1881"/>
                  </a:lnTo>
                  <a:lnTo>
                    <a:pt x="1592" y="1885"/>
                  </a:lnTo>
                  <a:lnTo>
                    <a:pt x="1595" y="1890"/>
                  </a:lnTo>
                  <a:lnTo>
                    <a:pt x="1597" y="1897"/>
                  </a:lnTo>
                  <a:lnTo>
                    <a:pt x="1597" y="1903"/>
                  </a:lnTo>
                  <a:lnTo>
                    <a:pt x="1597" y="1903"/>
                  </a:lnTo>
                  <a:close/>
                  <a:moveTo>
                    <a:pt x="1619" y="1414"/>
                  </a:moveTo>
                  <a:lnTo>
                    <a:pt x="1706" y="1365"/>
                  </a:lnTo>
                  <a:lnTo>
                    <a:pt x="1706" y="1505"/>
                  </a:lnTo>
                  <a:lnTo>
                    <a:pt x="1619" y="1458"/>
                  </a:lnTo>
                  <a:lnTo>
                    <a:pt x="1619" y="1458"/>
                  </a:lnTo>
                  <a:lnTo>
                    <a:pt x="1616" y="1465"/>
                  </a:lnTo>
                  <a:lnTo>
                    <a:pt x="1611" y="1471"/>
                  </a:lnTo>
                  <a:lnTo>
                    <a:pt x="1606" y="1477"/>
                  </a:lnTo>
                  <a:lnTo>
                    <a:pt x="1598" y="1483"/>
                  </a:lnTo>
                  <a:lnTo>
                    <a:pt x="1591" y="1487"/>
                  </a:lnTo>
                  <a:lnTo>
                    <a:pt x="1584" y="1490"/>
                  </a:lnTo>
                  <a:lnTo>
                    <a:pt x="1575" y="1492"/>
                  </a:lnTo>
                  <a:lnTo>
                    <a:pt x="1567" y="1493"/>
                  </a:lnTo>
                  <a:lnTo>
                    <a:pt x="1567" y="1493"/>
                  </a:lnTo>
                  <a:lnTo>
                    <a:pt x="1557" y="1492"/>
                  </a:lnTo>
                  <a:lnTo>
                    <a:pt x="1549" y="1490"/>
                  </a:lnTo>
                  <a:lnTo>
                    <a:pt x="1542" y="1487"/>
                  </a:lnTo>
                  <a:lnTo>
                    <a:pt x="1535" y="1483"/>
                  </a:lnTo>
                  <a:lnTo>
                    <a:pt x="1527" y="1477"/>
                  </a:lnTo>
                  <a:lnTo>
                    <a:pt x="1522" y="1471"/>
                  </a:lnTo>
                  <a:lnTo>
                    <a:pt x="1517" y="1465"/>
                  </a:lnTo>
                  <a:lnTo>
                    <a:pt x="1514" y="1457"/>
                  </a:lnTo>
                  <a:lnTo>
                    <a:pt x="1427" y="1505"/>
                  </a:lnTo>
                  <a:lnTo>
                    <a:pt x="1427" y="1365"/>
                  </a:lnTo>
                  <a:lnTo>
                    <a:pt x="1514" y="1414"/>
                  </a:lnTo>
                  <a:lnTo>
                    <a:pt x="1514" y="1414"/>
                  </a:lnTo>
                  <a:lnTo>
                    <a:pt x="1517" y="1405"/>
                  </a:lnTo>
                  <a:lnTo>
                    <a:pt x="1522" y="1399"/>
                  </a:lnTo>
                  <a:lnTo>
                    <a:pt x="1527" y="1393"/>
                  </a:lnTo>
                  <a:lnTo>
                    <a:pt x="1535" y="1388"/>
                  </a:lnTo>
                  <a:lnTo>
                    <a:pt x="1542" y="1384"/>
                  </a:lnTo>
                  <a:lnTo>
                    <a:pt x="1549" y="1381"/>
                  </a:lnTo>
                  <a:lnTo>
                    <a:pt x="1557" y="1379"/>
                  </a:lnTo>
                  <a:lnTo>
                    <a:pt x="1567" y="1378"/>
                  </a:lnTo>
                  <a:lnTo>
                    <a:pt x="1567" y="1378"/>
                  </a:lnTo>
                  <a:lnTo>
                    <a:pt x="1575" y="1379"/>
                  </a:lnTo>
                  <a:lnTo>
                    <a:pt x="1584" y="1381"/>
                  </a:lnTo>
                  <a:lnTo>
                    <a:pt x="1591" y="1384"/>
                  </a:lnTo>
                  <a:lnTo>
                    <a:pt x="1598" y="1388"/>
                  </a:lnTo>
                  <a:lnTo>
                    <a:pt x="1605" y="1393"/>
                  </a:lnTo>
                  <a:lnTo>
                    <a:pt x="1611" y="1399"/>
                  </a:lnTo>
                  <a:lnTo>
                    <a:pt x="1616" y="1405"/>
                  </a:lnTo>
                  <a:lnTo>
                    <a:pt x="1619" y="1414"/>
                  </a:lnTo>
                  <a:lnTo>
                    <a:pt x="1619" y="14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10" name="Text Box 4"/>
          <p:cNvSpPr txBox="1">
            <a:spLocks noChangeArrowheads="1"/>
          </p:cNvSpPr>
          <p:nvPr/>
        </p:nvSpPr>
        <p:spPr bwMode="auto">
          <a:xfrm>
            <a:off x="6501249" y="4873825"/>
            <a:ext cx="1908928" cy="307777"/>
          </a:xfrm>
          <a:prstGeom prst="rect">
            <a:avLst/>
          </a:prstGeom>
          <a:noFill/>
          <a:ln w="9525">
            <a:noFill/>
            <a:miter lim="800000"/>
            <a:headEnd/>
            <a:tailEnd/>
          </a:ln>
          <a:effectLst/>
        </p:spPr>
        <p:txBody>
          <a:bodyPr wrap="square">
            <a:spAutoFit/>
          </a:bodyPr>
          <a:lstStyle/>
          <a:p>
            <a:r>
              <a:rPr lang="en-US" sz="1400" b="1" dirty="0">
                <a:solidFill>
                  <a:schemeClr val="tx2"/>
                </a:solidFill>
                <a:latin typeface="+mj-lt"/>
              </a:rPr>
              <a:t>Implementer</a:t>
            </a:r>
          </a:p>
        </p:txBody>
      </p:sp>
      <p:sp>
        <p:nvSpPr>
          <p:cNvPr id="112" name="Text Box 4"/>
          <p:cNvSpPr txBox="1">
            <a:spLocks noChangeArrowheads="1"/>
          </p:cNvSpPr>
          <p:nvPr/>
        </p:nvSpPr>
        <p:spPr bwMode="auto">
          <a:xfrm>
            <a:off x="8816625" y="4873825"/>
            <a:ext cx="1908928" cy="307777"/>
          </a:xfrm>
          <a:prstGeom prst="rect">
            <a:avLst/>
          </a:prstGeom>
          <a:noFill/>
          <a:ln w="9525">
            <a:noFill/>
            <a:miter lim="800000"/>
            <a:headEnd/>
            <a:tailEnd/>
          </a:ln>
          <a:effectLst/>
        </p:spPr>
        <p:txBody>
          <a:bodyPr wrap="square">
            <a:spAutoFit/>
          </a:bodyPr>
          <a:lstStyle/>
          <a:p>
            <a:r>
              <a:rPr lang="en-US" sz="1400" b="1" dirty="0">
                <a:solidFill>
                  <a:schemeClr val="tx2"/>
                </a:solidFill>
                <a:latin typeface="+mj-lt"/>
              </a:rPr>
              <a:t>Co-ordinator</a:t>
            </a:r>
          </a:p>
        </p:txBody>
      </p:sp>
      <p:sp>
        <p:nvSpPr>
          <p:cNvPr id="113" name="Text Box 4"/>
          <p:cNvSpPr txBox="1">
            <a:spLocks noChangeArrowheads="1"/>
          </p:cNvSpPr>
          <p:nvPr/>
        </p:nvSpPr>
        <p:spPr bwMode="auto">
          <a:xfrm>
            <a:off x="6501250" y="5630597"/>
            <a:ext cx="1541315" cy="264688"/>
          </a:xfrm>
          <a:prstGeom prst="rect">
            <a:avLst/>
          </a:prstGeom>
          <a:noFill/>
          <a:ln w="9525">
            <a:noFill/>
            <a:miter lim="800000"/>
            <a:headEnd/>
            <a:tailEnd/>
          </a:ln>
          <a:effectLst/>
        </p:spPr>
        <p:txBody>
          <a:bodyPr wrap="square">
            <a:spAutoFit/>
          </a:bodyPr>
          <a:lstStyle/>
          <a:p>
            <a:pPr>
              <a:lnSpc>
                <a:spcPct val="80000"/>
              </a:lnSpc>
            </a:pPr>
            <a:r>
              <a:rPr lang="en-US" sz="1400" b="1" dirty="0">
                <a:solidFill>
                  <a:schemeClr val="tx2"/>
                </a:solidFill>
                <a:latin typeface="+mj-lt"/>
              </a:rPr>
              <a:t>Completer Finisher</a:t>
            </a:r>
          </a:p>
        </p:txBody>
      </p:sp>
      <p:sp>
        <p:nvSpPr>
          <p:cNvPr id="114" name="Text Box 4"/>
          <p:cNvSpPr txBox="1">
            <a:spLocks noChangeArrowheads="1"/>
          </p:cNvSpPr>
          <p:nvPr/>
        </p:nvSpPr>
        <p:spPr bwMode="auto">
          <a:xfrm>
            <a:off x="8816625" y="5695231"/>
            <a:ext cx="1908928" cy="307777"/>
          </a:xfrm>
          <a:prstGeom prst="rect">
            <a:avLst/>
          </a:prstGeom>
          <a:noFill/>
          <a:ln w="9525">
            <a:noFill/>
            <a:miter lim="800000"/>
            <a:headEnd/>
            <a:tailEnd/>
          </a:ln>
          <a:effectLst/>
        </p:spPr>
        <p:txBody>
          <a:bodyPr wrap="square">
            <a:spAutoFit/>
          </a:bodyPr>
          <a:lstStyle/>
          <a:p>
            <a:r>
              <a:rPr lang="en-US" sz="1400" b="1" dirty="0">
                <a:solidFill>
                  <a:schemeClr val="tx2"/>
                </a:solidFill>
                <a:latin typeface="+mj-lt"/>
              </a:rPr>
              <a:t>Implementer</a:t>
            </a:r>
          </a:p>
        </p:txBody>
      </p:sp>
      <p:grpSp>
        <p:nvGrpSpPr>
          <p:cNvPr id="163" name="Group 37"/>
          <p:cNvGrpSpPr>
            <a:grpSpLocks noChangeAspect="1"/>
          </p:cNvGrpSpPr>
          <p:nvPr/>
        </p:nvGrpSpPr>
        <p:grpSpPr bwMode="auto">
          <a:xfrm>
            <a:off x="5872362" y="2201579"/>
            <a:ext cx="612563" cy="612000"/>
            <a:chOff x="3152" y="119"/>
            <a:chExt cx="1089" cy="1088"/>
          </a:xfrm>
          <a:effectLst>
            <a:outerShdw blurRad="63500" sx="101000" sy="101000" algn="ctr" rotWithShape="0">
              <a:prstClr val="black">
                <a:alpha val="40000"/>
              </a:prstClr>
            </a:outerShdw>
          </a:effectLst>
        </p:grpSpPr>
        <p:sp>
          <p:nvSpPr>
            <p:cNvPr id="164" name="Freeform 38"/>
            <p:cNvSpPr>
              <a:spLocks/>
            </p:cNvSpPr>
            <p:nvPr/>
          </p:nvSpPr>
          <p:spPr bwMode="auto">
            <a:xfrm>
              <a:off x="3152" y="119"/>
              <a:ext cx="1089" cy="1088"/>
            </a:xfrm>
            <a:custGeom>
              <a:avLst/>
              <a:gdLst>
                <a:gd name="T0" fmla="*/ 1508 w 3267"/>
                <a:gd name="T1" fmla="*/ 5 h 3264"/>
                <a:gd name="T2" fmla="*/ 1304 w 3267"/>
                <a:gd name="T3" fmla="*/ 33 h 3264"/>
                <a:gd name="T4" fmla="*/ 1110 w 3267"/>
                <a:gd name="T5" fmla="*/ 86 h 3264"/>
                <a:gd name="T6" fmla="*/ 925 w 3267"/>
                <a:gd name="T7" fmla="*/ 161 h 3264"/>
                <a:gd name="T8" fmla="*/ 753 w 3267"/>
                <a:gd name="T9" fmla="*/ 257 h 3264"/>
                <a:gd name="T10" fmla="*/ 595 w 3267"/>
                <a:gd name="T11" fmla="*/ 373 h 3264"/>
                <a:gd name="T12" fmla="*/ 452 w 3267"/>
                <a:gd name="T13" fmla="*/ 507 h 3264"/>
                <a:gd name="T14" fmla="*/ 325 w 3267"/>
                <a:gd name="T15" fmla="*/ 656 h 3264"/>
                <a:gd name="T16" fmla="*/ 217 w 3267"/>
                <a:gd name="T17" fmla="*/ 821 h 3264"/>
                <a:gd name="T18" fmla="*/ 129 w 3267"/>
                <a:gd name="T19" fmla="*/ 998 h 3264"/>
                <a:gd name="T20" fmla="*/ 62 w 3267"/>
                <a:gd name="T21" fmla="*/ 1186 h 3264"/>
                <a:gd name="T22" fmla="*/ 19 w 3267"/>
                <a:gd name="T23" fmla="*/ 1384 h 3264"/>
                <a:gd name="T24" fmla="*/ 1 w 3267"/>
                <a:gd name="T25" fmla="*/ 1590 h 3264"/>
                <a:gd name="T26" fmla="*/ 5 w 3267"/>
                <a:gd name="T27" fmla="*/ 1757 h 3264"/>
                <a:gd name="T28" fmla="*/ 33 w 3267"/>
                <a:gd name="T29" fmla="*/ 1960 h 3264"/>
                <a:gd name="T30" fmla="*/ 86 w 3267"/>
                <a:gd name="T31" fmla="*/ 2154 h 3264"/>
                <a:gd name="T32" fmla="*/ 162 w 3267"/>
                <a:gd name="T33" fmla="*/ 2338 h 3264"/>
                <a:gd name="T34" fmla="*/ 257 w 3267"/>
                <a:gd name="T35" fmla="*/ 2511 h 3264"/>
                <a:gd name="T36" fmla="*/ 374 w 3267"/>
                <a:gd name="T37" fmla="*/ 2670 h 3264"/>
                <a:gd name="T38" fmla="*/ 507 w 3267"/>
                <a:gd name="T39" fmla="*/ 2813 h 3264"/>
                <a:gd name="T40" fmla="*/ 657 w 3267"/>
                <a:gd name="T41" fmla="*/ 2939 h 3264"/>
                <a:gd name="T42" fmla="*/ 821 w 3267"/>
                <a:gd name="T43" fmla="*/ 3047 h 3264"/>
                <a:gd name="T44" fmla="*/ 998 w 3267"/>
                <a:gd name="T45" fmla="*/ 3135 h 3264"/>
                <a:gd name="T46" fmla="*/ 1187 w 3267"/>
                <a:gd name="T47" fmla="*/ 3202 h 3264"/>
                <a:gd name="T48" fmla="*/ 1384 w 3267"/>
                <a:gd name="T49" fmla="*/ 3245 h 3264"/>
                <a:gd name="T50" fmla="*/ 1591 w 3267"/>
                <a:gd name="T51" fmla="*/ 3263 h 3264"/>
                <a:gd name="T52" fmla="*/ 1759 w 3267"/>
                <a:gd name="T53" fmla="*/ 3259 h 3264"/>
                <a:gd name="T54" fmla="*/ 1962 w 3267"/>
                <a:gd name="T55" fmla="*/ 3231 h 3264"/>
                <a:gd name="T56" fmla="*/ 2156 w 3267"/>
                <a:gd name="T57" fmla="*/ 3178 h 3264"/>
                <a:gd name="T58" fmla="*/ 2341 w 3267"/>
                <a:gd name="T59" fmla="*/ 3103 h 3264"/>
                <a:gd name="T60" fmla="*/ 2514 w 3267"/>
                <a:gd name="T61" fmla="*/ 3007 h 3264"/>
                <a:gd name="T62" fmla="*/ 2672 w 3267"/>
                <a:gd name="T63" fmla="*/ 2891 h 3264"/>
                <a:gd name="T64" fmla="*/ 2815 w 3267"/>
                <a:gd name="T65" fmla="*/ 2757 h 3264"/>
                <a:gd name="T66" fmla="*/ 2942 w 3267"/>
                <a:gd name="T67" fmla="*/ 2608 h 3264"/>
                <a:gd name="T68" fmla="*/ 3050 w 3267"/>
                <a:gd name="T69" fmla="*/ 2443 h 3264"/>
                <a:gd name="T70" fmla="*/ 3138 w 3267"/>
                <a:gd name="T71" fmla="*/ 2266 h 3264"/>
                <a:gd name="T72" fmla="*/ 3205 w 3267"/>
                <a:gd name="T73" fmla="*/ 2078 h 3264"/>
                <a:gd name="T74" fmla="*/ 3248 w 3267"/>
                <a:gd name="T75" fmla="*/ 1880 h 3264"/>
                <a:gd name="T76" fmla="*/ 3266 w 3267"/>
                <a:gd name="T77" fmla="*/ 1674 h 3264"/>
                <a:gd name="T78" fmla="*/ 3262 w 3267"/>
                <a:gd name="T79" fmla="*/ 1507 h 3264"/>
                <a:gd name="T80" fmla="*/ 3234 w 3267"/>
                <a:gd name="T81" fmla="*/ 1304 h 3264"/>
                <a:gd name="T82" fmla="*/ 3181 w 3267"/>
                <a:gd name="T83" fmla="*/ 1109 h 3264"/>
                <a:gd name="T84" fmla="*/ 3105 w 3267"/>
                <a:gd name="T85" fmla="*/ 926 h 3264"/>
                <a:gd name="T86" fmla="*/ 3009 w 3267"/>
                <a:gd name="T87" fmla="*/ 753 h 3264"/>
                <a:gd name="T88" fmla="*/ 2893 w 3267"/>
                <a:gd name="T89" fmla="*/ 594 h 3264"/>
                <a:gd name="T90" fmla="*/ 2760 w 3267"/>
                <a:gd name="T91" fmla="*/ 451 h 3264"/>
                <a:gd name="T92" fmla="*/ 2610 w 3267"/>
                <a:gd name="T93" fmla="*/ 325 h 3264"/>
                <a:gd name="T94" fmla="*/ 2446 w 3267"/>
                <a:gd name="T95" fmla="*/ 217 h 3264"/>
                <a:gd name="T96" fmla="*/ 2269 w 3267"/>
                <a:gd name="T97" fmla="*/ 129 h 3264"/>
                <a:gd name="T98" fmla="*/ 2080 w 3267"/>
                <a:gd name="T99" fmla="*/ 62 h 3264"/>
                <a:gd name="T100" fmla="*/ 1882 w 3267"/>
                <a:gd name="T101" fmla="*/ 19 h 3264"/>
                <a:gd name="T102" fmla="*/ 1676 w 3267"/>
                <a:gd name="T103" fmla="*/ 1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67" h="3264">
                  <a:moveTo>
                    <a:pt x="1634" y="0"/>
                  </a:moveTo>
                  <a:lnTo>
                    <a:pt x="1634" y="0"/>
                  </a:lnTo>
                  <a:lnTo>
                    <a:pt x="1591" y="1"/>
                  </a:lnTo>
                  <a:lnTo>
                    <a:pt x="1549" y="2"/>
                  </a:lnTo>
                  <a:lnTo>
                    <a:pt x="1508" y="5"/>
                  </a:lnTo>
                  <a:lnTo>
                    <a:pt x="1467" y="8"/>
                  </a:lnTo>
                  <a:lnTo>
                    <a:pt x="1426" y="13"/>
                  </a:lnTo>
                  <a:lnTo>
                    <a:pt x="1384" y="19"/>
                  </a:lnTo>
                  <a:lnTo>
                    <a:pt x="1344" y="26"/>
                  </a:lnTo>
                  <a:lnTo>
                    <a:pt x="1304" y="33"/>
                  </a:lnTo>
                  <a:lnTo>
                    <a:pt x="1265" y="42"/>
                  </a:lnTo>
                  <a:lnTo>
                    <a:pt x="1226" y="51"/>
                  </a:lnTo>
                  <a:lnTo>
                    <a:pt x="1187" y="62"/>
                  </a:lnTo>
                  <a:lnTo>
                    <a:pt x="1148" y="73"/>
                  </a:lnTo>
                  <a:lnTo>
                    <a:pt x="1110" y="86"/>
                  </a:lnTo>
                  <a:lnTo>
                    <a:pt x="1073" y="99"/>
                  </a:lnTo>
                  <a:lnTo>
                    <a:pt x="1034" y="113"/>
                  </a:lnTo>
                  <a:lnTo>
                    <a:pt x="998" y="129"/>
                  </a:lnTo>
                  <a:lnTo>
                    <a:pt x="961" y="144"/>
                  </a:lnTo>
                  <a:lnTo>
                    <a:pt x="925" y="161"/>
                  </a:lnTo>
                  <a:lnTo>
                    <a:pt x="890" y="179"/>
                  </a:lnTo>
                  <a:lnTo>
                    <a:pt x="855" y="197"/>
                  </a:lnTo>
                  <a:lnTo>
                    <a:pt x="821" y="217"/>
                  </a:lnTo>
                  <a:lnTo>
                    <a:pt x="787" y="237"/>
                  </a:lnTo>
                  <a:lnTo>
                    <a:pt x="753" y="257"/>
                  </a:lnTo>
                  <a:lnTo>
                    <a:pt x="721" y="279"/>
                  </a:lnTo>
                  <a:lnTo>
                    <a:pt x="689" y="301"/>
                  </a:lnTo>
                  <a:lnTo>
                    <a:pt x="657" y="325"/>
                  </a:lnTo>
                  <a:lnTo>
                    <a:pt x="626" y="349"/>
                  </a:lnTo>
                  <a:lnTo>
                    <a:pt x="595" y="373"/>
                  </a:lnTo>
                  <a:lnTo>
                    <a:pt x="565" y="398"/>
                  </a:lnTo>
                  <a:lnTo>
                    <a:pt x="535" y="425"/>
                  </a:lnTo>
                  <a:lnTo>
                    <a:pt x="507" y="451"/>
                  </a:lnTo>
                  <a:lnTo>
                    <a:pt x="479" y="478"/>
                  </a:lnTo>
                  <a:lnTo>
                    <a:pt x="452" y="507"/>
                  </a:lnTo>
                  <a:lnTo>
                    <a:pt x="425" y="535"/>
                  </a:lnTo>
                  <a:lnTo>
                    <a:pt x="398" y="565"/>
                  </a:lnTo>
                  <a:lnTo>
                    <a:pt x="374" y="594"/>
                  </a:lnTo>
                  <a:lnTo>
                    <a:pt x="349" y="625"/>
                  </a:lnTo>
                  <a:lnTo>
                    <a:pt x="325" y="656"/>
                  </a:lnTo>
                  <a:lnTo>
                    <a:pt x="302" y="688"/>
                  </a:lnTo>
                  <a:lnTo>
                    <a:pt x="279" y="720"/>
                  </a:lnTo>
                  <a:lnTo>
                    <a:pt x="257" y="753"/>
                  </a:lnTo>
                  <a:lnTo>
                    <a:pt x="237" y="787"/>
                  </a:lnTo>
                  <a:lnTo>
                    <a:pt x="217" y="821"/>
                  </a:lnTo>
                  <a:lnTo>
                    <a:pt x="198" y="855"/>
                  </a:lnTo>
                  <a:lnTo>
                    <a:pt x="179" y="890"/>
                  </a:lnTo>
                  <a:lnTo>
                    <a:pt x="162" y="926"/>
                  </a:lnTo>
                  <a:lnTo>
                    <a:pt x="144" y="960"/>
                  </a:lnTo>
                  <a:lnTo>
                    <a:pt x="129" y="998"/>
                  </a:lnTo>
                  <a:lnTo>
                    <a:pt x="113" y="1035"/>
                  </a:lnTo>
                  <a:lnTo>
                    <a:pt x="99" y="1072"/>
                  </a:lnTo>
                  <a:lnTo>
                    <a:pt x="86" y="1109"/>
                  </a:lnTo>
                  <a:lnTo>
                    <a:pt x="73" y="1148"/>
                  </a:lnTo>
                  <a:lnTo>
                    <a:pt x="62" y="1186"/>
                  </a:lnTo>
                  <a:lnTo>
                    <a:pt x="51" y="1225"/>
                  </a:lnTo>
                  <a:lnTo>
                    <a:pt x="42" y="1264"/>
                  </a:lnTo>
                  <a:lnTo>
                    <a:pt x="33" y="1304"/>
                  </a:lnTo>
                  <a:lnTo>
                    <a:pt x="26" y="1343"/>
                  </a:lnTo>
                  <a:lnTo>
                    <a:pt x="19" y="1384"/>
                  </a:lnTo>
                  <a:lnTo>
                    <a:pt x="13" y="1424"/>
                  </a:lnTo>
                  <a:lnTo>
                    <a:pt x="8" y="1465"/>
                  </a:lnTo>
                  <a:lnTo>
                    <a:pt x="5" y="1507"/>
                  </a:lnTo>
                  <a:lnTo>
                    <a:pt x="2" y="1548"/>
                  </a:lnTo>
                  <a:lnTo>
                    <a:pt x="1" y="1590"/>
                  </a:lnTo>
                  <a:lnTo>
                    <a:pt x="0" y="1632"/>
                  </a:lnTo>
                  <a:lnTo>
                    <a:pt x="0" y="1632"/>
                  </a:lnTo>
                  <a:lnTo>
                    <a:pt x="1" y="1674"/>
                  </a:lnTo>
                  <a:lnTo>
                    <a:pt x="2" y="1715"/>
                  </a:lnTo>
                  <a:lnTo>
                    <a:pt x="5" y="1757"/>
                  </a:lnTo>
                  <a:lnTo>
                    <a:pt x="8" y="1799"/>
                  </a:lnTo>
                  <a:lnTo>
                    <a:pt x="13" y="1840"/>
                  </a:lnTo>
                  <a:lnTo>
                    <a:pt x="19" y="1880"/>
                  </a:lnTo>
                  <a:lnTo>
                    <a:pt x="26" y="1920"/>
                  </a:lnTo>
                  <a:lnTo>
                    <a:pt x="33" y="1960"/>
                  </a:lnTo>
                  <a:lnTo>
                    <a:pt x="42" y="2000"/>
                  </a:lnTo>
                  <a:lnTo>
                    <a:pt x="51" y="2039"/>
                  </a:lnTo>
                  <a:lnTo>
                    <a:pt x="62" y="2078"/>
                  </a:lnTo>
                  <a:lnTo>
                    <a:pt x="73" y="2116"/>
                  </a:lnTo>
                  <a:lnTo>
                    <a:pt x="86" y="2154"/>
                  </a:lnTo>
                  <a:lnTo>
                    <a:pt x="99" y="2192"/>
                  </a:lnTo>
                  <a:lnTo>
                    <a:pt x="113" y="2229"/>
                  </a:lnTo>
                  <a:lnTo>
                    <a:pt x="129" y="2266"/>
                  </a:lnTo>
                  <a:lnTo>
                    <a:pt x="144" y="2302"/>
                  </a:lnTo>
                  <a:lnTo>
                    <a:pt x="162" y="2338"/>
                  </a:lnTo>
                  <a:lnTo>
                    <a:pt x="179" y="2374"/>
                  </a:lnTo>
                  <a:lnTo>
                    <a:pt x="198" y="2409"/>
                  </a:lnTo>
                  <a:lnTo>
                    <a:pt x="217" y="2443"/>
                  </a:lnTo>
                  <a:lnTo>
                    <a:pt x="237" y="2477"/>
                  </a:lnTo>
                  <a:lnTo>
                    <a:pt x="257" y="2511"/>
                  </a:lnTo>
                  <a:lnTo>
                    <a:pt x="279" y="2544"/>
                  </a:lnTo>
                  <a:lnTo>
                    <a:pt x="302" y="2576"/>
                  </a:lnTo>
                  <a:lnTo>
                    <a:pt x="325" y="2608"/>
                  </a:lnTo>
                  <a:lnTo>
                    <a:pt x="349" y="2639"/>
                  </a:lnTo>
                  <a:lnTo>
                    <a:pt x="374" y="2670"/>
                  </a:lnTo>
                  <a:lnTo>
                    <a:pt x="398" y="2699"/>
                  </a:lnTo>
                  <a:lnTo>
                    <a:pt x="425" y="2728"/>
                  </a:lnTo>
                  <a:lnTo>
                    <a:pt x="452" y="2757"/>
                  </a:lnTo>
                  <a:lnTo>
                    <a:pt x="479" y="2786"/>
                  </a:lnTo>
                  <a:lnTo>
                    <a:pt x="507" y="2813"/>
                  </a:lnTo>
                  <a:lnTo>
                    <a:pt x="535" y="2839"/>
                  </a:lnTo>
                  <a:lnTo>
                    <a:pt x="565" y="2865"/>
                  </a:lnTo>
                  <a:lnTo>
                    <a:pt x="595" y="2891"/>
                  </a:lnTo>
                  <a:lnTo>
                    <a:pt x="626" y="2915"/>
                  </a:lnTo>
                  <a:lnTo>
                    <a:pt x="657" y="2939"/>
                  </a:lnTo>
                  <a:lnTo>
                    <a:pt x="689" y="2963"/>
                  </a:lnTo>
                  <a:lnTo>
                    <a:pt x="721" y="2984"/>
                  </a:lnTo>
                  <a:lnTo>
                    <a:pt x="753" y="3007"/>
                  </a:lnTo>
                  <a:lnTo>
                    <a:pt x="787" y="3027"/>
                  </a:lnTo>
                  <a:lnTo>
                    <a:pt x="821" y="3047"/>
                  </a:lnTo>
                  <a:lnTo>
                    <a:pt x="855" y="3067"/>
                  </a:lnTo>
                  <a:lnTo>
                    <a:pt x="890" y="3085"/>
                  </a:lnTo>
                  <a:lnTo>
                    <a:pt x="925" y="3103"/>
                  </a:lnTo>
                  <a:lnTo>
                    <a:pt x="961" y="3119"/>
                  </a:lnTo>
                  <a:lnTo>
                    <a:pt x="998" y="3135"/>
                  </a:lnTo>
                  <a:lnTo>
                    <a:pt x="1034" y="3151"/>
                  </a:lnTo>
                  <a:lnTo>
                    <a:pt x="1073" y="3164"/>
                  </a:lnTo>
                  <a:lnTo>
                    <a:pt x="1110" y="3178"/>
                  </a:lnTo>
                  <a:lnTo>
                    <a:pt x="1148" y="3190"/>
                  </a:lnTo>
                  <a:lnTo>
                    <a:pt x="1187" y="3202"/>
                  </a:lnTo>
                  <a:lnTo>
                    <a:pt x="1226" y="3213"/>
                  </a:lnTo>
                  <a:lnTo>
                    <a:pt x="1265" y="3222"/>
                  </a:lnTo>
                  <a:lnTo>
                    <a:pt x="1304" y="3231"/>
                  </a:lnTo>
                  <a:lnTo>
                    <a:pt x="1344" y="3238"/>
                  </a:lnTo>
                  <a:lnTo>
                    <a:pt x="1384" y="3245"/>
                  </a:lnTo>
                  <a:lnTo>
                    <a:pt x="1426" y="3251"/>
                  </a:lnTo>
                  <a:lnTo>
                    <a:pt x="1467" y="3256"/>
                  </a:lnTo>
                  <a:lnTo>
                    <a:pt x="1508" y="3259"/>
                  </a:lnTo>
                  <a:lnTo>
                    <a:pt x="1549" y="3262"/>
                  </a:lnTo>
                  <a:lnTo>
                    <a:pt x="1591" y="3263"/>
                  </a:lnTo>
                  <a:lnTo>
                    <a:pt x="1634" y="3264"/>
                  </a:lnTo>
                  <a:lnTo>
                    <a:pt x="1634" y="3264"/>
                  </a:lnTo>
                  <a:lnTo>
                    <a:pt x="1676" y="3263"/>
                  </a:lnTo>
                  <a:lnTo>
                    <a:pt x="1717" y="3262"/>
                  </a:lnTo>
                  <a:lnTo>
                    <a:pt x="1759" y="3259"/>
                  </a:lnTo>
                  <a:lnTo>
                    <a:pt x="1800" y="3256"/>
                  </a:lnTo>
                  <a:lnTo>
                    <a:pt x="1841" y="3251"/>
                  </a:lnTo>
                  <a:lnTo>
                    <a:pt x="1882" y="3245"/>
                  </a:lnTo>
                  <a:lnTo>
                    <a:pt x="1922" y="3238"/>
                  </a:lnTo>
                  <a:lnTo>
                    <a:pt x="1962" y="3231"/>
                  </a:lnTo>
                  <a:lnTo>
                    <a:pt x="2002" y="3222"/>
                  </a:lnTo>
                  <a:lnTo>
                    <a:pt x="2041" y="3213"/>
                  </a:lnTo>
                  <a:lnTo>
                    <a:pt x="2080" y="3202"/>
                  </a:lnTo>
                  <a:lnTo>
                    <a:pt x="2118" y="3190"/>
                  </a:lnTo>
                  <a:lnTo>
                    <a:pt x="2156" y="3178"/>
                  </a:lnTo>
                  <a:lnTo>
                    <a:pt x="2194" y="3164"/>
                  </a:lnTo>
                  <a:lnTo>
                    <a:pt x="2232" y="3151"/>
                  </a:lnTo>
                  <a:lnTo>
                    <a:pt x="2269" y="3135"/>
                  </a:lnTo>
                  <a:lnTo>
                    <a:pt x="2305" y="3119"/>
                  </a:lnTo>
                  <a:lnTo>
                    <a:pt x="2341" y="3103"/>
                  </a:lnTo>
                  <a:lnTo>
                    <a:pt x="2377" y="3085"/>
                  </a:lnTo>
                  <a:lnTo>
                    <a:pt x="2412" y="3067"/>
                  </a:lnTo>
                  <a:lnTo>
                    <a:pt x="2446" y="3047"/>
                  </a:lnTo>
                  <a:lnTo>
                    <a:pt x="2480" y="3027"/>
                  </a:lnTo>
                  <a:lnTo>
                    <a:pt x="2514" y="3007"/>
                  </a:lnTo>
                  <a:lnTo>
                    <a:pt x="2545" y="2984"/>
                  </a:lnTo>
                  <a:lnTo>
                    <a:pt x="2578" y="2963"/>
                  </a:lnTo>
                  <a:lnTo>
                    <a:pt x="2610" y="2939"/>
                  </a:lnTo>
                  <a:lnTo>
                    <a:pt x="2641" y="2915"/>
                  </a:lnTo>
                  <a:lnTo>
                    <a:pt x="2672" y="2891"/>
                  </a:lnTo>
                  <a:lnTo>
                    <a:pt x="2702" y="2865"/>
                  </a:lnTo>
                  <a:lnTo>
                    <a:pt x="2731" y="2839"/>
                  </a:lnTo>
                  <a:lnTo>
                    <a:pt x="2760" y="2813"/>
                  </a:lnTo>
                  <a:lnTo>
                    <a:pt x="2787" y="2786"/>
                  </a:lnTo>
                  <a:lnTo>
                    <a:pt x="2815" y="2757"/>
                  </a:lnTo>
                  <a:lnTo>
                    <a:pt x="2842" y="2728"/>
                  </a:lnTo>
                  <a:lnTo>
                    <a:pt x="2868" y="2699"/>
                  </a:lnTo>
                  <a:lnTo>
                    <a:pt x="2893" y="2670"/>
                  </a:lnTo>
                  <a:lnTo>
                    <a:pt x="2918" y="2639"/>
                  </a:lnTo>
                  <a:lnTo>
                    <a:pt x="2942" y="2608"/>
                  </a:lnTo>
                  <a:lnTo>
                    <a:pt x="2965" y="2576"/>
                  </a:lnTo>
                  <a:lnTo>
                    <a:pt x="2987" y="2544"/>
                  </a:lnTo>
                  <a:lnTo>
                    <a:pt x="3009" y="2511"/>
                  </a:lnTo>
                  <a:lnTo>
                    <a:pt x="3030" y="2477"/>
                  </a:lnTo>
                  <a:lnTo>
                    <a:pt x="3050" y="2443"/>
                  </a:lnTo>
                  <a:lnTo>
                    <a:pt x="3069" y="2409"/>
                  </a:lnTo>
                  <a:lnTo>
                    <a:pt x="3088" y="2374"/>
                  </a:lnTo>
                  <a:lnTo>
                    <a:pt x="3105" y="2338"/>
                  </a:lnTo>
                  <a:lnTo>
                    <a:pt x="3122" y="2302"/>
                  </a:lnTo>
                  <a:lnTo>
                    <a:pt x="3138" y="2266"/>
                  </a:lnTo>
                  <a:lnTo>
                    <a:pt x="3154" y="2229"/>
                  </a:lnTo>
                  <a:lnTo>
                    <a:pt x="3167" y="2192"/>
                  </a:lnTo>
                  <a:lnTo>
                    <a:pt x="3181" y="2154"/>
                  </a:lnTo>
                  <a:lnTo>
                    <a:pt x="3193" y="2116"/>
                  </a:lnTo>
                  <a:lnTo>
                    <a:pt x="3205" y="2078"/>
                  </a:lnTo>
                  <a:lnTo>
                    <a:pt x="3216" y="2039"/>
                  </a:lnTo>
                  <a:lnTo>
                    <a:pt x="3225" y="2000"/>
                  </a:lnTo>
                  <a:lnTo>
                    <a:pt x="3234" y="1960"/>
                  </a:lnTo>
                  <a:lnTo>
                    <a:pt x="3241" y="1920"/>
                  </a:lnTo>
                  <a:lnTo>
                    <a:pt x="3248" y="1880"/>
                  </a:lnTo>
                  <a:lnTo>
                    <a:pt x="3254" y="1840"/>
                  </a:lnTo>
                  <a:lnTo>
                    <a:pt x="3259" y="1799"/>
                  </a:lnTo>
                  <a:lnTo>
                    <a:pt x="3262" y="1757"/>
                  </a:lnTo>
                  <a:lnTo>
                    <a:pt x="3265" y="1715"/>
                  </a:lnTo>
                  <a:lnTo>
                    <a:pt x="3266" y="1674"/>
                  </a:lnTo>
                  <a:lnTo>
                    <a:pt x="3267" y="1632"/>
                  </a:lnTo>
                  <a:lnTo>
                    <a:pt x="3267" y="1632"/>
                  </a:lnTo>
                  <a:lnTo>
                    <a:pt x="3266" y="1590"/>
                  </a:lnTo>
                  <a:lnTo>
                    <a:pt x="3265" y="1548"/>
                  </a:lnTo>
                  <a:lnTo>
                    <a:pt x="3262" y="1507"/>
                  </a:lnTo>
                  <a:lnTo>
                    <a:pt x="3259" y="1465"/>
                  </a:lnTo>
                  <a:lnTo>
                    <a:pt x="3254" y="1424"/>
                  </a:lnTo>
                  <a:lnTo>
                    <a:pt x="3248" y="1384"/>
                  </a:lnTo>
                  <a:lnTo>
                    <a:pt x="3241" y="1343"/>
                  </a:lnTo>
                  <a:lnTo>
                    <a:pt x="3234" y="1304"/>
                  </a:lnTo>
                  <a:lnTo>
                    <a:pt x="3225" y="1264"/>
                  </a:lnTo>
                  <a:lnTo>
                    <a:pt x="3216" y="1225"/>
                  </a:lnTo>
                  <a:lnTo>
                    <a:pt x="3205" y="1186"/>
                  </a:lnTo>
                  <a:lnTo>
                    <a:pt x="3193" y="1148"/>
                  </a:lnTo>
                  <a:lnTo>
                    <a:pt x="3181" y="1109"/>
                  </a:lnTo>
                  <a:lnTo>
                    <a:pt x="3167" y="1072"/>
                  </a:lnTo>
                  <a:lnTo>
                    <a:pt x="3154" y="1035"/>
                  </a:lnTo>
                  <a:lnTo>
                    <a:pt x="3138" y="998"/>
                  </a:lnTo>
                  <a:lnTo>
                    <a:pt x="3122" y="960"/>
                  </a:lnTo>
                  <a:lnTo>
                    <a:pt x="3105" y="926"/>
                  </a:lnTo>
                  <a:lnTo>
                    <a:pt x="3088" y="890"/>
                  </a:lnTo>
                  <a:lnTo>
                    <a:pt x="3069" y="855"/>
                  </a:lnTo>
                  <a:lnTo>
                    <a:pt x="3050" y="821"/>
                  </a:lnTo>
                  <a:lnTo>
                    <a:pt x="3030" y="787"/>
                  </a:lnTo>
                  <a:lnTo>
                    <a:pt x="3009" y="753"/>
                  </a:lnTo>
                  <a:lnTo>
                    <a:pt x="2987" y="720"/>
                  </a:lnTo>
                  <a:lnTo>
                    <a:pt x="2965" y="688"/>
                  </a:lnTo>
                  <a:lnTo>
                    <a:pt x="2942" y="656"/>
                  </a:lnTo>
                  <a:lnTo>
                    <a:pt x="2918" y="625"/>
                  </a:lnTo>
                  <a:lnTo>
                    <a:pt x="2893" y="594"/>
                  </a:lnTo>
                  <a:lnTo>
                    <a:pt x="2868" y="565"/>
                  </a:lnTo>
                  <a:lnTo>
                    <a:pt x="2842" y="535"/>
                  </a:lnTo>
                  <a:lnTo>
                    <a:pt x="2815" y="507"/>
                  </a:lnTo>
                  <a:lnTo>
                    <a:pt x="2787" y="478"/>
                  </a:lnTo>
                  <a:lnTo>
                    <a:pt x="2760" y="451"/>
                  </a:lnTo>
                  <a:lnTo>
                    <a:pt x="2731" y="425"/>
                  </a:lnTo>
                  <a:lnTo>
                    <a:pt x="2702" y="398"/>
                  </a:lnTo>
                  <a:lnTo>
                    <a:pt x="2672" y="373"/>
                  </a:lnTo>
                  <a:lnTo>
                    <a:pt x="2641" y="349"/>
                  </a:lnTo>
                  <a:lnTo>
                    <a:pt x="2610" y="325"/>
                  </a:lnTo>
                  <a:lnTo>
                    <a:pt x="2578" y="301"/>
                  </a:lnTo>
                  <a:lnTo>
                    <a:pt x="2545" y="279"/>
                  </a:lnTo>
                  <a:lnTo>
                    <a:pt x="2514" y="257"/>
                  </a:lnTo>
                  <a:lnTo>
                    <a:pt x="2480" y="237"/>
                  </a:lnTo>
                  <a:lnTo>
                    <a:pt x="2446" y="217"/>
                  </a:lnTo>
                  <a:lnTo>
                    <a:pt x="2412" y="197"/>
                  </a:lnTo>
                  <a:lnTo>
                    <a:pt x="2377" y="179"/>
                  </a:lnTo>
                  <a:lnTo>
                    <a:pt x="2341" y="161"/>
                  </a:lnTo>
                  <a:lnTo>
                    <a:pt x="2305" y="144"/>
                  </a:lnTo>
                  <a:lnTo>
                    <a:pt x="2269" y="129"/>
                  </a:lnTo>
                  <a:lnTo>
                    <a:pt x="2232" y="113"/>
                  </a:lnTo>
                  <a:lnTo>
                    <a:pt x="2194" y="99"/>
                  </a:lnTo>
                  <a:lnTo>
                    <a:pt x="2156" y="86"/>
                  </a:lnTo>
                  <a:lnTo>
                    <a:pt x="2118" y="73"/>
                  </a:lnTo>
                  <a:lnTo>
                    <a:pt x="2080" y="62"/>
                  </a:lnTo>
                  <a:lnTo>
                    <a:pt x="2041" y="51"/>
                  </a:lnTo>
                  <a:lnTo>
                    <a:pt x="2002" y="42"/>
                  </a:lnTo>
                  <a:lnTo>
                    <a:pt x="1962" y="33"/>
                  </a:lnTo>
                  <a:lnTo>
                    <a:pt x="1922" y="26"/>
                  </a:lnTo>
                  <a:lnTo>
                    <a:pt x="1882" y="19"/>
                  </a:lnTo>
                  <a:lnTo>
                    <a:pt x="1841" y="13"/>
                  </a:lnTo>
                  <a:lnTo>
                    <a:pt x="1800" y="8"/>
                  </a:lnTo>
                  <a:lnTo>
                    <a:pt x="1759" y="5"/>
                  </a:lnTo>
                  <a:lnTo>
                    <a:pt x="1717" y="2"/>
                  </a:lnTo>
                  <a:lnTo>
                    <a:pt x="1676" y="1"/>
                  </a:lnTo>
                  <a:lnTo>
                    <a:pt x="1634" y="0"/>
                  </a:lnTo>
                  <a:lnTo>
                    <a:pt x="1634" y="0"/>
                  </a:lnTo>
                  <a:close/>
                </a:path>
              </a:pathLst>
            </a:custGeom>
            <a:solidFill>
              <a:srgbClr val="EFD9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5" name="Freeform 39"/>
            <p:cNvSpPr>
              <a:spLocks noEditPoints="1"/>
            </p:cNvSpPr>
            <p:nvPr/>
          </p:nvSpPr>
          <p:spPr bwMode="auto">
            <a:xfrm>
              <a:off x="3174" y="141"/>
              <a:ext cx="1045" cy="1044"/>
            </a:xfrm>
            <a:custGeom>
              <a:avLst/>
              <a:gdLst>
                <a:gd name="T0" fmla="*/ 433 w 3133"/>
                <a:gd name="T1" fmla="*/ 485 h 3130"/>
                <a:gd name="T2" fmla="*/ 5 w 3133"/>
                <a:gd name="T3" fmla="*/ 1685 h 3130"/>
                <a:gd name="T4" fmla="*/ 630 w 3133"/>
                <a:gd name="T5" fmla="*/ 2819 h 3130"/>
                <a:gd name="T6" fmla="*/ 1881 w 3133"/>
                <a:gd name="T7" fmla="*/ 3098 h 3130"/>
                <a:gd name="T8" fmla="*/ 2925 w 3133"/>
                <a:gd name="T9" fmla="*/ 2343 h 3130"/>
                <a:gd name="T10" fmla="*/ 3051 w 3133"/>
                <a:gd name="T11" fmla="*/ 1063 h 3130"/>
                <a:gd name="T12" fmla="*/ 2176 w 3133"/>
                <a:gd name="T13" fmla="*/ 123 h 3130"/>
                <a:gd name="T14" fmla="*/ 1024 w 3133"/>
                <a:gd name="T15" fmla="*/ 2848 h 3130"/>
                <a:gd name="T16" fmla="*/ 246 w 3133"/>
                <a:gd name="T17" fmla="*/ 2011 h 3130"/>
                <a:gd name="T18" fmla="*/ 357 w 3133"/>
                <a:gd name="T19" fmla="*/ 872 h 3130"/>
                <a:gd name="T20" fmla="*/ 1286 w 3133"/>
                <a:gd name="T21" fmla="*/ 200 h 3130"/>
                <a:gd name="T22" fmla="*/ 2400 w 3133"/>
                <a:gd name="T23" fmla="*/ 449 h 3130"/>
                <a:gd name="T24" fmla="*/ 2956 w 3133"/>
                <a:gd name="T25" fmla="*/ 1458 h 3130"/>
                <a:gd name="T26" fmla="*/ 2575 w 3133"/>
                <a:gd name="T27" fmla="*/ 2525 h 3130"/>
                <a:gd name="T28" fmla="*/ 1567 w 3133"/>
                <a:gd name="T29" fmla="*/ 804 h 3130"/>
                <a:gd name="T30" fmla="*/ 908 w 3133"/>
                <a:gd name="T31" fmla="*/ 1483 h 3130"/>
                <a:gd name="T32" fmla="*/ 1302 w 3133"/>
                <a:gd name="T33" fmla="*/ 2186 h 3130"/>
                <a:gd name="T34" fmla="*/ 1472 w 3133"/>
                <a:gd name="T35" fmla="*/ 2703 h 3130"/>
                <a:gd name="T36" fmla="*/ 1772 w 3133"/>
                <a:gd name="T37" fmla="*/ 2532 h 3130"/>
                <a:gd name="T38" fmla="*/ 2081 w 3133"/>
                <a:gd name="T39" fmla="*/ 1872 h 3130"/>
                <a:gd name="T40" fmla="*/ 1961 w 3133"/>
                <a:gd name="T41" fmla="*/ 935 h 3130"/>
                <a:gd name="T42" fmla="*/ 1653 w 3133"/>
                <a:gd name="T43" fmla="*/ 2554 h 3130"/>
                <a:gd name="T44" fmla="*/ 1714 w 3133"/>
                <a:gd name="T45" fmla="*/ 2487 h 3130"/>
                <a:gd name="T46" fmla="*/ 1513 w 3133"/>
                <a:gd name="T47" fmla="*/ 1513 h 3130"/>
                <a:gd name="T48" fmla="*/ 1785 w 3133"/>
                <a:gd name="T49" fmla="*/ 1506 h 3130"/>
                <a:gd name="T50" fmla="*/ 1603 w 3133"/>
                <a:gd name="T51" fmla="*/ 1927 h 3130"/>
                <a:gd name="T52" fmla="*/ 1284 w 3133"/>
                <a:gd name="T53" fmla="*/ 1396 h 3130"/>
                <a:gd name="T54" fmla="*/ 1424 w 3133"/>
                <a:gd name="T55" fmla="*/ 1365 h 3130"/>
                <a:gd name="T56" fmla="*/ 1565 w 3133"/>
                <a:gd name="T57" fmla="*/ 1348 h 3130"/>
                <a:gd name="T58" fmla="*/ 1708 w 3133"/>
                <a:gd name="T59" fmla="*/ 1334 h 3130"/>
                <a:gd name="T60" fmla="*/ 1847 w 3133"/>
                <a:gd name="T61" fmla="*/ 1334 h 3130"/>
                <a:gd name="T62" fmla="*/ 1829 w 3133"/>
                <a:gd name="T63" fmla="*/ 2022 h 3130"/>
                <a:gd name="T64" fmla="*/ 1746 w 3133"/>
                <a:gd name="T65" fmla="*/ 1624 h 3130"/>
                <a:gd name="T66" fmla="*/ 1877 w 3133"/>
                <a:gd name="T67" fmla="*/ 1493 h 3130"/>
                <a:gd name="T68" fmla="*/ 1829 w 3133"/>
                <a:gd name="T69" fmla="*/ 1458 h 3130"/>
                <a:gd name="T70" fmla="*/ 1755 w 3133"/>
                <a:gd name="T71" fmla="*/ 1334 h 3130"/>
                <a:gd name="T72" fmla="*/ 1710 w 3133"/>
                <a:gd name="T73" fmla="*/ 1304 h 3130"/>
                <a:gd name="T74" fmla="*/ 1656 w 3133"/>
                <a:gd name="T75" fmla="*/ 1316 h 3130"/>
                <a:gd name="T76" fmla="*/ 1595 w 3133"/>
                <a:gd name="T77" fmla="*/ 1419 h 3130"/>
                <a:gd name="T78" fmla="*/ 1526 w 3133"/>
                <a:gd name="T79" fmla="*/ 1493 h 3130"/>
                <a:gd name="T80" fmla="*/ 1479 w 3133"/>
                <a:gd name="T81" fmla="*/ 1458 h 3130"/>
                <a:gd name="T82" fmla="*/ 1405 w 3133"/>
                <a:gd name="T83" fmla="*/ 1334 h 3130"/>
                <a:gd name="T84" fmla="*/ 1359 w 3133"/>
                <a:gd name="T85" fmla="*/ 1304 h 3130"/>
                <a:gd name="T86" fmla="*/ 1305 w 3133"/>
                <a:gd name="T87" fmla="*/ 1315 h 3130"/>
                <a:gd name="T88" fmla="*/ 1239 w 3133"/>
                <a:gd name="T89" fmla="*/ 1488 h 3130"/>
                <a:gd name="T90" fmla="*/ 1470 w 3133"/>
                <a:gd name="T91" fmla="*/ 1755 h 3130"/>
                <a:gd name="T92" fmla="*/ 1132 w 3133"/>
                <a:gd name="T93" fmla="*/ 1857 h 3130"/>
                <a:gd name="T94" fmla="*/ 1287 w 3133"/>
                <a:gd name="T95" fmla="*/ 946 h 3130"/>
                <a:gd name="T96" fmla="*/ 2108 w 3133"/>
                <a:gd name="T97" fmla="*/ 1234 h 3130"/>
                <a:gd name="T98" fmla="*/ 1553 w 3133"/>
                <a:gd name="T99" fmla="*/ 367 h 3130"/>
                <a:gd name="T100" fmla="*/ 2681 w 3133"/>
                <a:gd name="T101" fmla="*/ 1497 h 3130"/>
                <a:gd name="T102" fmla="*/ 2684 w 3133"/>
                <a:gd name="T103" fmla="*/ 1484 h 3130"/>
                <a:gd name="T104" fmla="*/ 797 w 3133"/>
                <a:gd name="T105" fmla="*/ 1503 h 3130"/>
                <a:gd name="T106" fmla="*/ 2356 w 3133"/>
                <a:gd name="T107" fmla="*/ 744 h 3130"/>
                <a:gd name="T108" fmla="*/ 1299 w 3133"/>
                <a:gd name="T109" fmla="*/ 748 h 3130"/>
                <a:gd name="T110" fmla="*/ 812 w 3133"/>
                <a:gd name="T111" fmla="*/ 686 h 3130"/>
                <a:gd name="T112" fmla="*/ 2554 w 3133"/>
                <a:gd name="T113" fmla="*/ 1037 h 3130"/>
                <a:gd name="T114" fmla="*/ 863 w 3133"/>
                <a:gd name="T115" fmla="*/ 1782 h 3130"/>
                <a:gd name="T116" fmla="*/ 843 w 3133"/>
                <a:gd name="T117" fmla="*/ 1756 h 3130"/>
                <a:gd name="T118" fmla="*/ 1873 w 3133"/>
                <a:gd name="T119" fmla="*/ 782 h 3130"/>
                <a:gd name="T120" fmla="*/ 537 w 3133"/>
                <a:gd name="T121" fmla="*/ 1063 h 3130"/>
                <a:gd name="T122" fmla="*/ 2296 w 3133"/>
                <a:gd name="T123" fmla="*/ 1822 h 3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33" h="3130">
                  <a:moveTo>
                    <a:pt x="1567" y="0"/>
                  </a:moveTo>
                  <a:lnTo>
                    <a:pt x="1567" y="0"/>
                  </a:lnTo>
                  <a:lnTo>
                    <a:pt x="1526" y="1"/>
                  </a:lnTo>
                  <a:lnTo>
                    <a:pt x="1486" y="2"/>
                  </a:lnTo>
                  <a:lnTo>
                    <a:pt x="1446" y="5"/>
                  </a:lnTo>
                  <a:lnTo>
                    <a:pt x="1406" y="8"/>
                  </a:lnTo>
                  <a:lnTo>
                    <a:pt x="1367" y="12"/>
                  </a:lnTo>
                  <a:lnTo>
                    <a:pt x="1328" y="18"/>
                  </a:lnTo>
                  <a:lnTo>
                    <a:pt x="1290" y="25"/>
                  </a:lnTo>
                  <a:lnTo>
                    <a:pt x="1251" y="32"/>
                  </a:lnTo>
                  <a:lnTo>
                    <a:pt x="1213" y="40"/>
                  </a:lnTo>
                  <a:lnTo>
                    <a:pt x="1175" y="49"/>
                  </a:lnTo>
                  <a:lnTo>
                    <a:pt x="1138" y="59"/>
                  </a:lnTo>
                  <a:lnTo>
                    <a:pt x="1101" y="71"/>
                  </a:lnTo>
                  <a:lnTo>
                    <a:pt x="1064" y="82"/>
                  </a:lnTo>
                  <a:lnTo>
                    <a:pt x="1028" y="95"/>
                  </a:lnTo>
                  <a:lnTo>
                    <a:pt x="992" y="109"/>
                  </a:lnTo>
                  <a:lnTo>
                    <a:pt x="957" y="123"/>
                  </a:lnTo>
                  <a:lnTo>
                    <a:pt x="922" y="139"/>
                  </a:lnTo>
                  <a:lnTo>
                    <a:pt x="888" y="154"/>
                  </a:lnTo>
                  <a:lnTo>
                    <a:pt x="854" y="172"/>
                  </a:lnTo>
                  <a:lnTo>
                    <a:pt x="820" y="189"/>
                  </a:lnTo>
                  <a:lnTo>
                    <a:pt x="787" y="208"/>
                  </a:lnTo>
                  <a:lnTo>
                    <a:pt x="754" y="227"/>
                  </a:lnTo>
                  <a:lnTo>
                    <a:pt x="722" y="247"/>
                  </a:lnTo>
                  <a:lnTo>
                    <a:pt x="692" y="267"/>
                  </a:lnTo>
                  <a:lnTo>
                    <a:pt x="660" y="289"/>
                  </a:lnTo>
                  <a:lnTo>
                    <a:pt x="630" y="311"/>
                  </a:lnTo>
                  <a:lnTo>
                    <a:pt x="600" y="334"/>
                  </a:lnTo>
                  <a:lnTo>
                    <a:pt x="570" y="358"/>
                  </a:lnTo>
                  <a:lnTo>
                    <a:pt x="541" y="382"/>
                  </a:lnTo>
                  <a:lnTo>
                    <a:pt x="514" y="407"/>
                  </a:lnTo>
                  <a:lnTo>
                    <a:pt x="486" y="433"/>
                  </a:lnTo>
                  <a:lnTo>
                    <a:pt x="459" y="458"/>
                  </a:lnTo>
                  <a:lnTo>
                    <a:pt x="433" y="485"/>
                  </a:lnTo>
                  <a:lnTo>
                    <a:pt x="408" y="513"/>
                  </a:lnTo>
                  <a:lnTo>
                    <a:pt x="383" y="542"/>
                  </a:lnTo>
                  <a:lnTo>
                    <a:pt x="358" y="570"/>
                  </a:lnTo>
                  <a:lnTo>
                    <a:pt x="334" y="599"/>
                  </a:lnTo>
                  <a:lnTo>
                    <a:pt x="312" y="629"/>
                  </a:lnTo>
                  <a:lnTo>
                    <a:pt x="289" y="660"/>
                  </a:lnTo>
                  <a:lnTo>
                    <a:pt x="268" y="691"/>
                  </a:lnTo>
                  <a:lnTo>
                    <a:pt x="247" y="722"/>
                  </a:lnTo>
                  <a:lnTo>
                    <a:pt x="227" y="754"/>
                  </a:lnTo>
                  <a:lnTo>
                    <a:pt x="208" y="787"/>
                  </a:lnTo>
                  <a:lnTo>
                    <a:pt x="189" y="819"/>
                  </a:lnTo>
                  <a:lnTo>
                    <a:pt x="172" y="853"/>
                  </a:lnTo>
                  <a:lnTo>
                    <a:pt x="154" y="887"/>
                  </a:lnTo>
                  <a:lnTo>
                    <a:pt x="139" y="921"/>
                  </a:lnTo>
                  <a:lnTo>
                    <a:pt x="123" y="956"/>
                  </a:lnTo>
                  <a:lnTo>
                    <a:pt x="109" y="991"/>
                  </a:lnTo>
                  <a:lnTo>
                    <a:pt x="96" y="1027"/>
                  </a:lnTo>
                  <a:lnTo>
                    <a:pt x="82" y="1063"/>
                  </a:lnTo>
                  <a:lnTo>
                    <a:pt x="71" y="1100"/>
                  </a:lnTo>
                  <a:lnTo>
                    <a:pt x="60" y="1137"/>
                  </a:lnTo>
                  <a:lnTo>
                    <a:pt x="49" y="1174"/>
                  </a:lnTo>
                  <a:lnTo>
                    <a:pt x="40" y="1212"/>
                  </a:lnTo>
                  <a:lnTo>
                    <a:pt x="32" y="1250"/>
                  </a:lnTo>
                  <a:lnTo>
                    <a:pt x="25" y="1288"/>
                  </a:lnTo>
                  <a:lnTo>
                    <a:pt x="18" y="1326"/>
                  </a:lnTo>
                  <a:lnTo>
                    <a:pt x="12" y="1365"/>
                  </a:lnTo>
                  <a:lnTo>
                    <a:pt x="8" y="1406"/>
                  </a:lnTo>
                  <a:lnTo>
                    <a:pt x="5" y="1445"/>
                  </a:lnTo>
                  <a:lnTo>
                    <a:pt x="2" y="1485"/>
                  </a:lnTo>
                  <a:lnTo>
                    <a:pt x="1" y="1525"/>
                  </a:lnTo>
                  <a:lnTo>
                    <a:pt x="0" y="1565"/>
                  </a:lnTo>
                  <a:lnTo>
                    <a:pt x="0" y="1565"/>
                  </a:lnTo>
                  <a:lnTo>
                    <a:pt x="1" y="1605"/>
                  </a:lnTo>
                  <a:lnTo>
                    <a:pt x="2" y="1645"/>
                  </a:lnTo>
                  <a:lnTo>
                    <a:pt x="5" y="1685"/>
                  </a:lnTo>
                  <a:lnTo>
                    <a:pt x="8" y="1724"/>
                  </a:lnTo>
                  <a:lnTo>
                    <a:pt x="12" y="1763"/>
                  </a:lnTo>
                  <a:lnTo>
                    <a:pt x="18" y="1803"/>
                  </a:lnTo>
                  <a:lnTo>
                    <a:pt x="25" y="1842"/>
                  </a:lnTo>
                  <a:lnTo>
                    <a:pt x="32" y="1880"/>
                  </a:lnTo>
                  <a:lnTo>
                    <a:pt x="40" y="1918"/>
                  </a:lnTo>
                  <a:lnTo>
                    <a:pt x="49" y="1956"/>
                  </a:lnTo>
                  <a:lnTo>
                    <a:pt x="60" y="1993"/>
                  </a:lnTo>
                  <a:lnTo>
                    <a:pt x="71" y="2030"/>
                  </a:lnTo>
                  <a:lnTo>
                    <a:pt x="82" y="2067"/>
                  </a:lnTo>
                  <a:lnTo>
                    <a:pt x="96" y="2103"/>
                  </a:lnTo>
                  <a:lnTo>
                    <a:pt x="109" y="2138"/>
                  </a:lnTo>
                  <a:lnTo>
                    <a:pt x="123" y="2174"/>
                  </a:lnTo>
                  <a:lnTo>
                    <a:pt x="139" y="2209"/>
                  </a:lnTo>
                  <a:lnTo>
                    <a:pt x="154" y="2243"/>
                  </a:lnTo>
                  <a:lnTo>
                    <a:pt x="172" y="2277"/>
                  </a:lnTo>
                  <a:lnTo>
                    <a:pt x="189" y="2311"/>
                  </a:lnTo>
                  <a:lnTo>
                    <a:pt x="208" y="2343"/>
                  </a:lnTo>
                  <a:lnTo>
                    <a:pt x="227" y="2375"/>
                  </a:lnTo>
                  <a:lnTo>
                    <a:pt x="247" y="2408"/>
                  </a:lnTo>
                  <a:lnTo>
                    <a:pt x="268" y="2439"/>
                  </a:lnTo>
                  <a:lnTo>
                    <a:pt x="289" y="2470"/>
                  </a:lnTo>
                  <a:lnTo>
                    <a:pt x="312" y="2501"/>
                  </a:lnTo>
                  <a:lnTo>
                    <a:pt x="334" y="2531"/>
                  </a:lnTo>
                  <a:lnTo>
                    <a:pt x="358" y="2559"/>
                  </a:lnTo>
                  <a:lnTo>
                    <a:pt x="383" y="2588"/>
                  </a:lnTo>
                  <a:lnTo>
                    <a:pt x="408" y="2617"/>
                  </a:lnTo>
                  <a:lnTo>
                    <a:pt x="433" y="2644"/>
                  </a:lnTo>
                  <a:lnTo>
                    <a:pt x="459" y="2672"/>
                  </a:lnTo>
                  <a:lnTo>
                    <a:pt x="486" y="2697"/>
                  </a:lnTo>
                  <a:lnTo>
                    <a:pt x="514" y="2723"/>
                  </a:lnTo>
                  <a:lnTo>
                    <a:pt x="541" y="2748"/>
                  </a:lnTo>
                  <a:lnTo>
                    <a:pt x="570" y="2772"/>
                  </a:lnTo>
                  <a:lnTo>
                    <a:pt x="600" y="2796"/>
                  </a:lnTo>
                  <a:lnTo>
                    <a:pt x="630" y="2819"/>
                  </a:lnTo>
                  <a:lnTo>
                    <a:pt x="660" y="2841"/>
                  </a:lnTo>
                  <a:lnTo>
                    <a:pt x="692" y="2863"/>
                  </a:lnTo>
                  <a:lnTo>
                    <a:pt x="722" y="2883"/>
                  </a:lnTo>
                  <a:lnTo>
                    <a:pt x="754" y="2903"/>
                  </a:lnTo>
                  <a:lnTo>
                    <a:pt x="787" y="2922"/>
                  </a:lnTo>
                  <a:lnTo>
                    <a:pt x="820" y="2941"/>
                  </a:lnTo>
                  <a:lnTo>
                    <a:pt x="854" y="2958"/>
                  </a:lnTo>
                  <a:lnTo>
                    <a:pt x="888" y="2975"/>
                  </a:lnTo>
                  <a:lnTo>
                    <a:pt x="922" y="2991"/>
                  </a:lnTo>
                  <a:lnTo>
                    <a:pt x="957" y="3007"/>
                  </a:lnTo>
                  <a:lnTo>
                    <a:pt x="992" y="3021"/>
                  </a:lnTo>
                  <a:lnTo>
                    <a:pt x="1028" y="3035"/>
                  </a:lnTo>
                  <a:lnTo>
                    <a:pt x="1064" y="3048"/>
                  </a:lnTo>
                  <a:lnTo>
                    <a:pt x="1101" y="3059"/>
                  </a:lnTo>
                  <a:lnTo>
                    <a:pt x="1138" y="3071"/>
                  </a:lnTo>
                  <a:lnTo>
                    <a:pt x="1175" y="3081"/>
                  </a:lnTo>
                  <a:lnTo>
                    <a:pt x="1213" y="3090"/>
                  </a:lnTo>
                  <a:lnTo>
                    <a:pt x="1251" y="3098"/>
                  </a:lnTo>
                  <a:lnTo>
                    <a:pt x="1290" y="3105"/>
                  </a:lnTo>
                  <a:lnTo>
                    <a:pt x="1328" y="3112"/>
                  </a:lnTo>
                  <a:lnTo>
                    <a:pt x="1367" y="3118"/>
                  </a:lnTo>
                  <a:lnTo>
                    <a:pt x="1406" y="3122"/>
                  </a:lnTo>
                  <a:lnTo>
                    <a:pt x="1446" y="3125"/>
                  </a:lnTo>
                  <a:lnTo>
                    <a:pt x="1486" y="3128"/>
                  </a:lnTo>
                  <a:lnTo>
                    <a:pt x="1526" y="3129"/>
                  </a:lnTo>
                  <a:lnTo>
                    <a:pt x="1567" y="3130"/>
                  </a:lnTo>
                  <a:lnTo>
                    <a:pt x="1567" y="3130"/>
                  </a:lnTo>
                  <a:lnTo>
                    <a:pt x="1607" y="3129"/>
                  </a:lnTo>
                  <a:lnTo>
                    <a:pt x="1647" y="3128"/>
                  </a:lnTo>
                  <a:lnTo>
                    <a:pt x="1687" y="3125"/>
                  </a:lnTo>
                  <a:lnTo>
                    <a:pt x="1726" y="3122"/>
                  </a:lnTo>
                  <a:lnTo>
                    <a:pt x="1765" y="3118"/>
                  </a:lnTo>
                  <a:lnTo>
                    <a:pt x="1804" y="3112"/>
                  </a:lnTo>
                  <a:lnTo>
                    <a:pt x="1843" y="3105"/>
                  </a:lnTo>
                  <a:lnTo>
                    <a:pt x="1881" y="3098"/>
                  </a:lnTo>
                  <a:lnTo>
                    <a:pt x="1920" y="3090"/>
                  </a:lnTo>
                  <a:lnTo>
                    <a:pt x="1958" y="3081"/>
                  </a:lnTo>
                  <a:lnTo>
                    <a:pt x="1995" y="3071"/>
                  </a:lnTo>
                  <a:lnTo>
                    <a:pt x="2032" y="3059"/>
                  </a:lnTo>
                  <a:lnTo>
                    <a:pt x="2068" y="3048"/>
                  </a:lnTo>
                  <a:lnTo>
                    <a:pt x="2105" y="3035"/>
                  </a:lnTo>
                  <a:lnTo>
                    <a:pt x="2140" y="3021"/>
                  </a:lnTo>
                  <a:lnTo>
                    <a:pt x="2176" y="3007"/>
                  </a:lnTo>
                  <a:lnTo>
                    <a:pt x="2211" y="2991"/>
                  </a:lnTo>
                  <a:lnTo>
                    <a:pt x="2245" y="2975"/>
                  </a:lnTo>
                  <a:lnTo>
                    <a:pt x="2279" y="2958"/>
                  </a:lnTo>
                  <a:lnTo>
                    <a:pt x="2313" y="2941"/>
                  </a:lnTo>
                  <a:lnTo>
                    <a:pt x="2346" y="2922"/>
                  </a:lnTo>
                  <a:lnTo>
                    <a:pt x="2378" y="2903"/>
                  </a:lnTo>
                  <a:lnTo>
                    <a:pt x="2409" y="2883"/>
                  </a:lnTo>
                  <a:lnTo>
                    <a:pt x="2441" y="2863"/>
                  </a:lnTo>
                  <a:lnTo>
                    <a:pt x="2472" y="2841"/>
                  </a:lnTo>
                  <a:lnTo>
                    <a:pt x="2503" y="2819"/>
                  </a:lnTo>
                  <a:lnTo>
                    <a:pt x="2533" y="2796"/>
                  </a:lnTo>
                  <a:lnTo>
                    <a:pt x="2562" y="2772"/>
                  </a:lnTo>
                  <a:lnTo>
                    <a:pt x="2591" y="2748"/>
                  </a:lnTo>
                  <a:lnTo>
                    <a:pt x="2619" y="2723"/>
                  </a:lnTo>
                  <a:lnTo>
                    <a:pt x="2646" y="2697"/>
                  </a:lnTo>
                  <a:lnTo>
                    <a:pt x="2673" y="2672"/>
                  </a:lnTo>
                  <a:lnTo>
                    <a:pt x="2700" y="2644"/>
                  </a:lnTo>
                  <a:lnTo>
                    <a:pt x="2725" y="2617"/>
                  </a:lnTo>
                  <a:lnTo>
                    <a:pt x="2750" y="2588"/>
                  </a:lnTo>
                  <a:lnTo>
                    <a:pt x="2775" y="2559"/>
                  </a:lnTo>
                  <a:lnTo>
                    <a:pt x="2799" y="2531"/>
                  </a:lnTo>
                  <a:lnTo>
                    <a:pt x="2821" y="2501"/>
                  </a:lnTo>
                  <a:lnTo>
                    <a:pt x="2844" y="2470"/>
                  </a:lnTo>
                  <a:lnTo>
                    <a:pt x="2864" y="2439"/>
                  </a:lnTo>
                  <a:lnTo>
                    <a:pt x="2886" y="2408"/>
                  </a:lnTo>
                  <a:lnTo>
                    <a:pt x="2906" y="2375"/>
                  </a:lnTo>
                  <a:lnTo>
                    <a:pt x="2925" y="2343"/>
                  </a:lnTo>
                  <a:lnTo>
                    <a:pt x="2944" y="2311"/>
                  </a:lnTo>
                  <a:lnTo>
                    <a:pt x="2961" y="2277"/>
                  </a:lnTo>
                  <a:lnTo>
                    <a:pt x="2978" y="2243"/>
                  </a:lnTo>
                  <a:lnTo>
                    <a:pt x="2994" y="2209"/>
                  </a:lnTo>
                  <a:lnTo>
                    <a:pt x="3010" y="2174"/>
                  </a:lnTo>
                  <a:lnTo>
                    <a:pt x="3024" y="2138"/>
                  </a:lnTo>
                  <a:lnTo>
                    <a:pt x="3037" y="2103"/>
                  </a:lnTo>
                  <a:lnTo>
                    <a:pt x="3051" y="2067"/>
                  </a:lnTo>
                  <a:lnTo>
                    <a:pt x="3062" y="2030"/>
                  </a:lnTo>
                  <a:lnTo>
                    <a:pt x="3073" y="1993"/>
                  </a:lnTo>
                  <a:lnTo>
                    <a:pt x="3084" y="1956"/>
                  </a:lnTo>
                  <a:lnTo>
                    <a:pt x="3093" y="1918"/>
                  </a:lnTo>
                  <a:lnTo>
                    <a:pt x="3101" y="1880"/>
                  </a:lnTo>
                  <a:lnTo>
                    <a:pt x="3108" y="1842"/>
                  </a:lnTo>
                  <a:lnTo>
                    <a:pt x="3115" y="1803"/>
                  </a:lnTo>
                  <a:lnTo>
                    <a:pt x="3121" y="1763"/>
                  </a:lnTo>
                  <a:lnTo>
                    <a:pt x="3125" y="1724"/>
                  </a:lnTo>
                  <a:lnTo>
                    <a:pt x="3128" y="1685"/>
                  </a:lnTo>
                  <a:lnTo>
                    <a:pt x="3131" y="1645"/>
                  </a:lnTo>
                  <a:lnTo>
                    <a:pt x="3132" y="1605"/>
                  </a:lnTo>
                  <a:lnTo>
                    <a:pt x="3133" y="1565"/>
                  </a:lnTo>
                  <a:lnTo>
                    <a:pt x="3133" y="1565"/>
                  </a:lnTo>
                  <a:lnTo>
                    <a:pt x="3132" y="1525"/>
                  </a:lnTo>
                  <a:lnTo>
                    <a:pt x="3131" y="1485"/>
                  </a:lnTo>
                  <a:lnTo>
                    <a:pt x="3128" y="1445"/>
                  </a:lnTo>
                  <a:lnTo>
                    <a:pt x="3125" y="1406"/>
                  </a:lnTo>
                  <a:lnTo>
                    <a:pt x="3121" y="1365"/>
                  </a:lnTo>
                  <a:lnTo>
                    <a:pt x="3115" y="1326"/>
                  </a:lnTo>
                  <a:lnTo>
                    <a:pt x="3108" y="1288"/>
                  </a:lnTo>
                  <a:lnTo>
                    <a:pt x="3101" y="1250"/>
                  </a:lnTo>
                  <a:lnTo>
                    <a:pt x="3093" y="1212"/>
                  </a:lnTo>
                  <a:lnTo>
                    <a:pt x="3084" y="1174"/>
                  </a:lnTo>
                  <a:lnTo>
                    <a:pt x="3073" y="1137"/>
                  </a:lnTo>
                  <a:lnTo>
                    <a:pt x="3062" y="1100"/>
                  </a:lnTo>
                  <a:lnTo>
                    <a:pt x="3051" y="1063"/>
                  </a:lnTo>
                  <a:lnTo>
                    <a:pt x="3037" y="1027"/>
                  </a:lnTo>
                  <a:lnTo>
                    <a:pt x="3024" y="991"/>
                  </a:lnTo>
                  <a:lnTo>
                    <a:pt x="3010" y="956"/>
                  </a:lnTo>
                  <a:lnTo>
                    <a:pt x="2994" y="921"/>
                  </a:lnTo>
                  <a:lnTo>
                    <a:pt x="2978" y="887"/>
                  </a:lnTo>
                  <a:lnTo>
                    <a:pt x="2961" y="853"/>
                  </a:lnTo>
                  <a:lnTo>
                    <a:pt x="2944" y="819"/>
                  </a:lnTo>
                  <a:lnTo>
                    <a:pt x="2925" y="787"/>
                  </a:lnTo>
                  <a:lnTo>
                    <a:pt x="2906" y="754"/>
                  </a:lnTo>
                  <a:lnTo>
                    <a:pt x="2886" y="722"/>
                  </a:lnTo>
                  <a:lnTo>
                    <a:pt x="2864" y="691"/>
                  </a:lnTo>
                  <a:lnTo>
                    <a:pt x="2844" y="660"/>
                  </a:lnTo>
                  <a:lnTo>
                    <a:pt x="2821" y="629"/>
                  </a:lnTo>
                  <a:lnTo>
                    <a:pt x="2799" y="599"/>
                  </a:lnTo>
                  <a:lnTo>
                    <a:pt x="2775" y="570"/>
                  </a:lnTo>
                  <a:lnTo>
                    <a:pt x="2750" y="542"/>
                  </a:lnTo>
                  <a:lnTo>
                    <a:pt x="2725" y="513"/>
                  </a:lnTo>
                  <a:lnTo>
                    <a:pt x="2700" y="485"/>
                  </a:lnTo>
                  <a:lnTo>
                    <a:pt x="2673" y="458"/>
                  </a:lnTo>
                  <a:lnTo>
                    <a:pt x="2646" y="433"/>
                  </a:lnTo>
                  <a:lnTo>
                    <a:pt x="2619" y="407"/>
                  </a:lnTo>
                  <a:lnTo>
                    <a:pt x="2591" y="382"/>
                  </a:lnTo>
                  <a:lnTo>
                    <a:pt x="2562" y="358"/>
                  </a:lnTo>
                  <a:lnTo>
                    <a:pt x="2533" y="334"/>
                  </a:lnTo>
                  <a:lnTo>
                    <a:pt x="2503" y="311"/>
                  </a:lnTo>
                  <a:lnTo>
                    <a:pt x="2472" y="289"/>
                  </a:lnTo>
                  <a:lnTo>
                    <a:pt x="2441" y="267"/>
                  </a:lnTo>
                  <a:lnTo>
                    <a:pt x="2409" y="247"/>
                  </a:lnTo>
                  <a:lnTo>
                    <a:pt x="2378" y="227"/>
                  </a:lnTo>
                  <a:lnTo>
                    <a:pt x="2346" y="208"/>
                  </a:lnTo>
                  <a:lnTo>
                    <a:pt x="2313" y="189"/>
                  </a:lnTo>
                  <a:lnTo>
                    <a:pt x="2279" y="172"/>
                  </a:lnTo>
                  <a:lnTo>
                    <a:pt x="2245" y="154"/>
                  </a:lnTo>
                  <a:lnTo>
                    <a:pt x="2211" y="139"/>
                  </a:lnTo>
                  <a:lnTo>
                    <a:pt x="2176" y="123"/>
                  </a:lnTo>
                  <a:lnTo>
                    <a:pt x="2140" y="109"/>
                  </a:lnTo>
                  <a:lnTo>
                    <a:pt x="2105" y="95"/>
                  </a:lnTo>
                  <a:lnTo>
                    <a:pt x="2068" y="82"/>
                  </a:lnTo>
                  <a:lnTo>
                    <a:pt x="2032" y="71"/>
                  </a:lnTo>
                  <a:lnTo>
                    <a:pt x="1995" y="59"/>
                  </a:lnTo>
                  <a:lnTo>
                    <a:pt x="1958" y="49"/>
                  </a:lnTo>
                  <a:lnTo>
                    <a:pt x="1920" y="40"/>
                  </a:lnTo>
                  <a:lnTo>
                    <a:pt x="1881" y="32"/>
                  </a:lnTo>
                  <a:lnTo>
                    <a:pt x="1843" y="25"/>
                  </a:lnTo>
                  <a:lnTo>
                    <a:pt x="1804" y="18"/>
                  </a:lnTo>
                  <a:lnTo>
                    <a:pt x="1765" y="12"/>
                  </a:lnTo>
                  <a:lnTo>
                    <a:pt x="1726" y="8"/>
                  </a:lnTo>
                  <a:lnTo>
                    <a:pt x="1687" y="5"/>
                  </a:lnTo>
                  <a:lnTo>
                    <a:pt x="1647" y="2"/>
                  </a:lnTo>
                  <a:lnTo>
                    <a:pt x="1607" y="1"/>
                  </a:lnTo>
                  <a:lnTo>
                    <a:pt x="1567" y="0"/>
                  </a:lnTo>
                  <a:lnTo>
                    <a:pt x="1567" y="0"/>
                  </a:lnTo>
                  <a:close/>
                  <a:moveTo>
                    <a:pt x="1567" y="2957"/>
                  </a:moveTo>
                  <a:lnTo>
                    <a:pt x="1567" y="2957"/>
                  </a:lnTo>
                  <a:lnTo>
                    <a:pt x="1530" y="2957"/>
                  </a:lnTo>
                  <a:lnTo>
                    <a:pt x="1494" y="2956"/>
                  </a:lnTo>
                  <a:lnTo>
                    <a:pt x="1459" y="2953"/>
                  </a:lnTo>
                  <a:lnTo>
                    <a:pt x="1423" y="2950"/>
                  </a:lnTo>
                  <a:lnTo>
                    <a:pt x="1388" y="2946"/>
                  </a:lnTo>
                  <a:lnTo>
                    <a:pt x="1354" y="2942"/>
                  </a:lnTo>
                  <a:lnTo>
                    <a:pt x="1319" y="2936"/>
                  </a:lnTo>
                  <a:lnTo>
                    <a:pt x="1286" y="2930"/>
                  </a:lnTo>
                  <a:lnTo>
                    <a:pt x="1252" y="2922"/>
                  </a:lnTo>
                  <a:lnTo>
                    <a:pt x="1219" y="2914"/>
                  </a:lnTo>
                  <a:lnTo>
                    <a:pt x="1185" y="2905"/>
                  </a:lnTo>
                  <a:lnTo>
                    <a:pt x="1152" y="2895"/>
                  </a:lnTo>
                  <a:lnTo>
                    <a:pt x="1120" y="2884"/>
                  </a:lnTo>
                  <a:lnTo>
                    <a:pt x="1088" y="2873"/>
                  </a:lnTo>
                  <a:lnTo>
                    <a:pt x="1056" y="2861"/>
                  </a:lnTo>
                  <a:lnTo>
                    <a:pt x="1024" y="2848"/>
                  </a:lnTo>
                  <a:lnTo>
                    <a:pt x="993" y="2835"/>
                  </a:lnTo>
                  <a:lnTo>
                    <a:pt x="962" y="2821"/>
                  </a:lnTo>
                  <a:lnTo>
                    <a:pt x="932" y="2805"/>
                  </a:lnTo>
                  <a:lnTo>
                    <a:pt x="903" y="2790"/>
                  </a:lnTo>
                  <a:lnTo>
                    <a:pt x="873" y="2773"/>
                  </a:lnTo>
                  <a:lnTo>
                    <a:pt x="844" y="2756"/>
                  </a:lnTo>
                  <a:lnTo>
                    <a:pt x="815" y="2738"/>
                  </a:lnTo>
                  <a:lnTo>
                    <a:pt x="787" y="2720"/>
                  </a:lnTo>
                  <a:lnTo>
                    <a:pt x="760" y="2700"/>
                  </a:lnTo>
                  <a:lnTo>
                    <a:pt x="733" y="2681"/>
                  </a:lnTo>
                  <a:lnTo>
                    <a:pt x="706" y="2660"/>
                  </a:lnTo>
                  <a:lnTo>
                    <a:pt x="680" y="2640"/>
                  </a:lnTo>
                  <a:lnTo>
                    <a:pt x="655" y="2618"/>
                  </a:lnTo>
                  <a:lnTo>
                    <a:pt x="630" y="2595"/>
                  </a:lnTo>
                  <a:lnTo>
                    <a:pt x="605" y="2573"/>
                  </a:lnTo>
                  <a:lnTo>
                    <a:pt x="581" y="2549"/>
                  </a:lnTo>
                  <a:lnTo>
                    <a:pt x="558" y="2525"/>
                  </a:lnTo>
                  <a:lnTo>
                    <a:pt x="535" y="2501"/>
                  </a:lnTo>
                  <a:lnTo>
                    <a:pt x="512" y="2476"/>
                  </a:lnTo>
                  <a:lnTo>
                    <a:pt x="491" y="2450"/>
                  </a:lnTo>
                  <a:lnTo>
                    <a:pt x="470" y="2425"/>
                  </a:lnTo>
                  <a:lnTo>
                    <a:pt x="450" y="2398"/>
                  </a:lnTo>
                  <a:lnTo>
                    <a:pt x="430" y="2370"/>
                  </a:lnTo>
                  <a:lnTo>
                    <a:pt x="411" y="2343"/>
                  </a:lnTo>
                  <a:lnTo>
                    <a:pt x="392" y="2315"/>
                  </a:lnTo>
                  <a:lnTo>
                    <a:pt x="375" y="2287"/>
                  </a:lnTo>
                  <a:lnTo>
                    <a:pt x="357" y="2258"/>
                  </a:lnTo>
                  <a:lnTo>
                    <a:pt x="341" y="2228"/>
                  </a:lnTo>
                  <a:lnTo>
                    <a:pt x="325" y="2198"/>
                  </a:lnTo>
                  <a:lnTo>
                    <a:pt x="310" y="2169"/>
                  </a:lnTo>
                  <a:lnTo>
                    <a:pt x="295" y="2138"/>
                  </a:lnTo>
                  <a:lnTo>
                    <a:pt x="282" y="2107"/>
                  </a:lnTo>
                  <a:lnTo>
                    <a:pt x="270" y="2075"/>
                  </a:lnTo>
                  <a:lnTo>
                    <a:pt x="257" y="2043"/>
                  </a:lnTo>
                  <a:lnTo>
                    <a:pt x="246" y="2011"/>
                  </a:lnTo>
                  <a:lnTo>
                    <a:pt x="235" y="1978"/>
                  </a:lnTo>
                  <a:lnTo>
                    <a:pt x="225" y="1945"/>
                  </a:lnTo>
                  <a:lnTo>
                    <a:pt x="216" y="1913"/>
                  </a:lnTo>
                  <a:lnTo>
                    <a:pt x="208" y="1879"/>
                  </a:lnTo>
                  <a:lnTo>
                    <a:pt x="201" y="1846"/>
                  </a:lnTo>
                  <a:lnTo>
                    <a:pt x="194" y="1811"/>
                  </a:lnTo>
                  <a:lnTo>
                    <a:pt x="188" y="1777"/>
                  </a:lnTo>
                  <a:lnTo>
                    <a:pt x="183" y="1742"/>
                  </a:lnTo>
                  <a:lnTo>
                    <a:pt x="180" y="1707"/>
                  </a:lnTo>
                  <a:lnTo>
                    <a:pt x="176" y="1672"/>
                  </a:lnTo>
                  <a:lnTo>
                    <a:pt x="174" y="1637"/>
                  </a:lnTo>
                  <a:lnTo>
                    <a:pt x="173" y="1601"/>
                  </a:lnTo>
                  <a:lnTo>
                    <a:pt x="173" y="1565"/>
                  </a:lnTo>
                  <a:lnTo>
                    <a:pt x="173" y="1565"/>
                  </a:lnTo>
                  <a:lnTo>
                    <a:pt x="173" y="1529"/>
                  </a:lnTo>
                  <a:lnTo>
                    <a:pt x="174" y="1493"/>
                  </a:lnTo>
                  <a:lnTo>
                    <a:pt x="176" y="1458"/>
                  </a:lnTo>
                  <a:lnTo>
                    <a:pt x="180" y="1423"/>
                  </a:lnTo>
                  <a:lnTo>
                    <a:pt x="183" y="1388"/>
                  </a:lnTo>
                  <a:lnTo>
                    <a:pt x="188" y="1353"/>
                  </a:lnTo>
                  <a:lnTo>
                    <a:pt x="194" y="1318"/>
                  </a:lnTo>
                  <a:lnTo>
                    <a:pt x="201" y="1284"/>
                  </a:lnTo>
                  <a:lnTo>
                    <a:pt x="208" y="1250"/>
                  </a:lnTo>
                  <a:lnTo>
                    <a:pt x="216" y="1217"/>
                  </a:lnTo>
                  <a:lnTo>
                    <a:pt x="225" y="1185"/>
                  </a:lnTo>
                  <a:lnTo>
                    <a:pt x="235" y="1152"/>
                  </a:lnTo>
                  <a:lnTo>
                    <a:pt x="246" y="1119"/>
                  </a:lnTo>
                  <a:lnTo>
                    <a:pt x="257" y="1087"/>
                  </a:lnTo>
                  <a:lnTo>
                    <a:pt x="270" y="1055"/>
                  </a:lnTo>
                  <a:lnTo>
                    <a:pt x="282" y="1023"/>
                  </a:lnTo>
                  <a:lnTo>
                    <a:pt x="295" y="992"/>
                  </a:lnTo>
                  <a:lnTo>
                    <a:pt x="310" y="961"/>
                  </a:lnTo>
                  <a:lnTo>
                    <a:pt x="325" y="932"/>
                  </a:lnTo>
                  <a:lnTo>
                    <a:pt x="341" y="902"/>
                  </a:lnTo>
                  <a:lnTo>
                    <a:pt x="357" y="872"/>
                  </a:lnTo>
                  <a:lnTo>
                    <a:pt x="375" y="843"/>
                  </a:lnTo>
                  <a:lnTo>
                    <a:pt x="392" y="814"/>
                  </a:lnTo>
                  <a:lnTo>
                    <a:pt x="411" y="787"/>
                  </a:lnTo>
                  <a:lnTo>
                    <a:pt x="430" y="759"/>
                  </a:lnTo>
                  <a:lnTo>
                    <a:pt x="450" y="732"/>
                  </a:lnTo>
                  <a:lnTo>
                    <a:pt x="470" y="705"/>
                  </a:lnTo>
                  <a:lnTo>
                    <a:pt x="491" y="680"/>
                  </a:lnTo>
                  <a:lnTo>
                    <a:pt x="512" y="654"/>
                  </a:lnTo>
                  <a:lnTo>
                    <a:pt x="535" y="629"/>
                  </a:lnTo>
                  <a:lnTo>
                    <a:pt x="558" y="605"/>
                  </a:lnTo>
                  <a:lnTo>
                    <a:pt x="581" y="581"/>
                  </a:lnTo>
                  <a:lnTo>
                    <a:pt x="605" y="557"/>
                  </a:lnTo>
                  <a:lnTo>
                    <a:pt x="630" y="535"/>
                  </a:lnTo>
                  <a:lnTo>
                    <a:pt x="655" y="512"/>
                  </a:lnTo>
                  <a:lnTo>
                    <a:pt x="680" y="490"/>
                  </a:lnTo>
                  <a:lnTo>
                    <a:pt x="706" y="470"/>
                  </a:lnTo>
                  <a:lnTo>
                    <a:pt x="733" y="449"/>
                  </a:lnTo>
                  <a:lnTo>
                    <a:pt x="760" y="430"/>
                  </a:lnTo>
                  <a:lnTo>
                    <a:pt x="787" y="410"/>
                  </a:lnTo>
                  <a:lnTo>
                    <a:pt x="815" y="392"/>
                  </a:lnTo>
                  <a:lnTo>
                    <a:pt x="844" y="374"/>
                  </a:lnTo>
                  <a:lnTo>
                    <a:pt x="873" y="357"/>
                  </a:lnTo>
                  <a:lnTo>
                    <a:pt x="903" y="340"/>
                  </a:lnTo>
                  <a:lnTo>
                    <a:pt x="932" y="325"/>
                  </a:lnTo>
                  <a:lnTo>
                    <a:pt x="962" y="309"/>
                  </a:lnTo>
                  <a:lnTo>
                    <a:pt x="993" y="295"/>
                  </a:lnTo>
                  <a:lnTo>
                    <a:pt x="1024" y="282"/>
                  </a:lnTo>
                  <a:lnTo>
                    <a:pt x="1056" y="269"/>
                  </a:lnTo>
                  <a:lnTo>
                    <a:pt x="1088" y="257"/>
                  </a:lnTo>
                  <a:lnTo>
                    <a:pt x="1120" y="246"/>
                  </a:lnTo>
                  <a:lnTo>
                    <a:pt x="1152" y="235"/>
                  </a:lnTo>
                  <a:lnTo>
                    <a:pt x="1185" y="225"/>
                  </a:lnTo>
                  <a:lnTo>
                    <a:pt x="1219" y="216"/>
                  </a:lnTo>
                  <a:lnTo>
                    <a:pt x="1252" y="208"/>
                  </a:lnTo>
                  <a:lnTo>
                    <a:pt x="1286" y="200"/>
                  </a:lnTo>
                  <a:lnTo>
                    <a:pt x="1319" y="194"/>
                  </a:lnTo>
                  <a:lnTo>
                    <a:pt x="1354" y="188"/>
                  </a:lnTo>
                  <a:lnTo>
                    <a:pt x="1388" y="183"/>
                  </a:lnTo>
                  <a:lnTo>
                    <a:pt x="1423" y="180"/>
                  </a:lnTo>
                  <a:lnTo>
                    <a:pt x="1459" y="176"/>
                  </a:lnTo>
                  <a:lnTo>
                    <a:pt x="1494" y="174"/>
                  </a:lnTo>
                  <a:lnTo>
                    <a:pt x="1530" y="173"/>
                  </a:lnTo>
                  <a:lnTo>
                    <a:pt x="1567" y="173"/>
                  </a:lnTo>
                  <a:lnTo>
                    <a:pt x="1567" y="173"/>
                  </a:lnTo>
                  <a:lnTo>
                    <a:pt x="1603" y="173"/>
                  </a:lnTo>
                  <a:lnTo>
                    <a:pt x="1638" y="174"/>
                  </a:lnTo>
                  <a:lnTo>
                    <a:pt x="1674" y="176"/>
                  </a:lnTo>
                  <a:lnTo>
                    <a:pt x="1709" y="180"/>
                  </a:lnTo>
                  <a:lnTo>
                    <a:pt x="1744" y="183"/>
                  </a:lnTo>
                  <a:lnTo>
                    <a:pt x="1779" y="188"/>
                  </a:lnTo>
                  <a:lnTo>
                    <a:pt x="1813" y="194"/>
                  </a:lnTo>
                  <a:lnTo>
                    <a:pt x="1846" y="200"/>
                  </a:lnTo>
                  <a:lnTo>
                    <a:pt x="1880" y="208"/>
                  </a:lnTo>
                  <a:lnTo>
                    <a:pt x="1914" y="216"/>
                  </a:lnTo>
                  <a:lnTo>
                    <a:pt x="1947" y="225"/>
                  </a:lnTo>
                  <a:lnTo>
                    <a:pt x="1980" y="235"/>
                  </a:lnTo>
                  <a:lnTo>
                    <a:pt x="2013" y="246"/>
                  </a:lnTo>
                  <a:lnTo>
                    <a:pt x="2045" y="257"/>
                  </a:lnTo>
                  <a:lnTo>
                    <a:pt x="2077" y="269"/>
                  </a:lnTo>
                  <a:lnTo>
                    <a:pt x="2109" y="282"/>
                  </a:lnTo>
                  <a:lnTo>
                    <a:pt x="2140" y="295"/>
                  </a:lnTo>
                  <a:lnTo>
                    <a:pt x="2171" y="309"/>
                  </a:lnTo>
                  <a:lnTo>
                    <a:pt x="2201" y="325"/>
                  </a:lnTo>
                  <a:lnTo>
                    <a:pt x="2230" y="340"/>
                  </a:lnTo>
                  <a:lnTo>
                    <a:pt x="2259" y="357"/>
                  </a:lnTo>
                  <a:lnTo>
                    <a:pt x="2289" y="374"/>
                  </a:lnTo>
                  <a:lnTo>
                    <a:pt x="2317" y="392"/>
                  </a:lnTo>
                  <a:lnTo>
                    <a:pt x="2346" y="410"/>
                  </a:lnTo>
                  <a:lnTo>
                    <a:pt x="2372" y="430"/>
                  </a:lnTo>
                  <a:lnTo>
                    <a:pt x="2400" y="449"/>
                  </a:lnTo>
                  <a:lnTo>
                    <a:pt x="2427" y="470"/>
                  </a:lnTo>
                  <a:lnTo>
                    <a:pt x="2453" y="490"/>
                  </a:lnTo>
                  <a:lnTo>
                    <a:pt x="2478" y="512"/>
                  </a:lnTo>
                  <a:lnTo>
                    <a:pt x="2503" y="535"/>
                  </a:lnTo>
                  <a:lnTo>
                    <a:pt x="2528" y="557"/>
                  </a:lnTo>
                  <a:lnTo>
                    <a:pt x="2552" y="581"/>
                  </a:lnTo>
                  <a:lnTo>
                    <a:pt x="2575" y="605"/>
                  </a:lnTo>
                  <a:lnTo>
                    <a:pt x="2598" y="629"/>
                  </a:lnTo>
                  <a:lnTo>
                    <a:pt x="2621" y="654"/>
                  </a:lnTo>
                  <a:lnTo>
                    <a:pt x="2642" y="680"/>
                  </a:lnTo>
                  <a:lnTo>
                    <a:pt x="2663" y="705"/>
                  </a:lnTo>
                  <a:lnTo>
                    <a:pt x="2683" y="732"/>
                  </a:lnTo>
                  <a:lnTo>
                    <a:pt x="2703" y="759"/>
                  </a:lnTo>
                  <a:lnTo>
                    <a:pt x="2722" y="787"/>
                  </a:lnTo>
                  <a:lnTo>
                    <a:pt x="2741" y="814"/>
                  </a:lnTo>
                  <a:lnTo>
                    <a:pt x="2758" y="843"/>
                  </a:lnTo>
                  <a:lnTo>
                    <a:pt x="2776" y="872"/>
                  </a:lnTo>
                  <a:lnTo>
                    <a:pt x="2792" y="902"/>
                  </a:lnTo>
                  <a:lnTo>
                    <a:pt x="2808" y="932"/>
                  </a:lnTo>
                  <a:lnTo>
                    <a:pt x="2823" y="961"/>
                  </a:lnTo>
                  <a:lnTo>
                    <a:pt x="2838" y="992"/>
                  </a:lnTo>
                  <a:lnTo>
                    <a:pt x="2851" y="1023"/>
                  </a:lnTo>
                  <a:lnTo>
                    <a:pt x="2863" y="1055"/>
                  </a:lnTo>
                  <a:lnTo>
                    <a:pt x="2876" y="1087"/>
                  </a:lnTo>
                  <a:lnTo>
                    <a:pt x="2887" y="1119"/>
                  </a:lnTo>
                  <a:lnTo>
                    <a:pt x="2897" y="1152"/>
                  </a:lnTo>
                  <a:lnTo>
                    <a:pt x="2908" y="1185"/>
                  </a:lnTo>
                  <a:lnTo>
                    <a:pt x="2917" y="1217"/>
                  </a:lnTo>
                  <a:lnTo>
                    <a:pt x="2925" y="1250"/>
                  </a:lnTo>
                  <a:lnTo>
                    <a:pt x="2932" y="1284"/>
                  </a:lnTo>
                  <a:lnTo>
                    <a:pt x="2939" y="1318"/>
                  </a:lnTo>
                  <a:lnTo>
                    <a:pt x="2945" y="1353"/>
                  </a:lnTo>
                  <a:lnTo>
                    <a:pt x="2949" y="1388"/>
                  </a:lnTo>
                  <a:lnTo>
                    <a:pt x="2953" y="1423"/>
                  </a:lnTo>
                  <a:lnTo>
                    <a:pt x="2956" y="1458"/>
                  </a:lnTo>
                  <a:lnTo>
                    <a:pt x="2959" y="1493"/>
                  </a:lnTo>
                  <a:lnTo>
                    <a:pt x="2960" y="1529"/>
                  </a:lnTo>
                  <a:lnTo>
                    <a:pt x="2960" y="1565"/>
                  </a:lnTo>
                  <a:lnTo>
                    <a:pt x="2960" y="1565"/>
                  </a:lnTo>
                  <a:lnTo>
                    <a:pt x="2960" y="1601"/>
                  </a:lnTo>
                  <a:lnTo>
                    <a:pt x="2959" y="1637"/>
                  </a:lnTo>
                  <a:lnTo>
                    <a:pt x="2956" y="1672"/>
                  </a:lnTo>
                  <a:lnTo>
                    <a:pt x="2953" y="1707"/>
                  </a:lnTo>
                  <a:lnTo>
                    <a:pt x="2949" y="1742"/>
                  </a:lnTo>
                  <a:lnTo>
                    <a:pt x="2945" y="1777"/>
                  </a:lnTo>
                  <a:lnTo>
                    <a:pt x="2939" y="1811"/>
                  </a:lnTo>
                  <a:lnTo>
                    <a:pt x="2932" y="1846"/>
                  </a:lnTo>
                  <a:lnTo>
                    <a:pt x="2925" y="1879"/>
                  </a:lnTo>
                  <a:lnTo>
                    <a:pt x="2917" y="1913"/>
                  </a:lnTo>
                  <a:lnTo>
                    <a:pt x="2908" y="1945"/>
                  </a:lnTo>
                  <a:lnTo>
                    <a:pt x="2897" y="1978"/>
                  </a:lnTo>
                  <a:lnTo>
                    <a:pt x="2887" y="2011"/>
                  </a:lnTo>
                  <a:lnTo>
                    <a:pt x="2876" y="2043"/>
                  </a:lnTo>
                  <a:lnTo>
                    <a:pt x="2863" y="2075"/>
                  </a:lnTo>
                  <a:lnTo>
                    <a:pt x="2851" y="2107"/>
                  </a:lnTo>
                  <a:lnTo>
                    <a:pt x="2838" y="2138"/>
                  </a:lnTo>
                  <a:lnTo>
                    <a:pt x="2823" y="2169"/>
                  </a:lnTo>
                  <a:lnTo>
                    <a:pt x="2808" y="2198"/>
                  </a:lnTo>
                  <a:lnTo>
                    <a:pt x="2792" y="2228"/>
                  </a:lnTo>
                  <a:lnTo>
                    <a:pt x="2776" y="2258"/>
                  </a:lnTo>
                  <a:lnTo>
                    <a:pt x="2758" y="2287"/>
                  </a:lnTo>
                  <a:lnTo>
                    <a:pt x="2741" y="2315"/>
                  </a:lnTo>
                  <a:lnTo>
                    <a:pt x="2722" y="2343"/>
                  </a:lnTo>
                  <a:lnTo>
                    <a:pt x="2703" y="2370"/>
                  </a:lnTo>
                  <a:lnTo>
                    <a:pt x="2683" y="2398"/>
                  </a:lnTo>
                  <a:lnTo>
                    <a:pt x="2663" y="2425"/>
                  </a:lnTo>
                  <a:lnTo>
                    <a:pt x="2642" y="2450"/>
                  </a:lnTo>
                  <a:lnTo>
                    <a:pt x="2621" y="2476"/>
                  </a:lnTo>
                  <a:lnTo>
                    <a:pt x="2598" y="2501"/>
                  </a:lnTo>
                  <a:lnTo>
                    <a:pt x="2575" y="2525"/>
                  </a:lnTo>
                  <a:lnTo>
                    <a:pt x="2552" y="2549"/>
                  </a:lnTo>
                  <a:lnTo>
                    <a:pt x="2528" y="2573"/>
                  </a:lnTo>
                  <a:lnTo>
                    <a:pt x="2503" y="2595"/>
                  </a:lnTo>
                  <a:lnTo>
                    <a:pt x="2478" y="2618"/>
                  </a:lnTo>
                  <a:lnTo>
                    <a:pt x="2453" y="2640"/>
                  </a:lnTo>
                  <a:lnTo>
                    <a:pt x="2427" y="2660"/>
                  </a:lnTo>
                  <a:lnTo>
                    <a:pt x="2400" y="2681"/>
                  </a:lnTo>
                  <a:lnTo>
                    <a:pt x="2372" y="2700"/>
                  </a:lnTo>
                  <a:lnTo>
                    <a:pt x="2346" y="2720"/>
                  </a:lnTo>
                  <a:lnTo>
                    <a:pt x="2317" y="2738"/>
                  </a:lnTo>
                  <a:lnTo>
                    <a:pt x="2289" y="2756"/>
                  </a:lnTo>
                  <a:lnTo>
                    <a:pt x="2259" y="2773"/>
                  </a:lnTo>
                  <a:lnTo>
                    <a:pt x="2230" y="2790"/>
                  </a:lnTo>
                  <a:lnTo>
                    <a:pt x="2201" y="2805"/>
                  </a:lnTo>
                  <a:lnTo>
                    <a:pt x="2171" y="2821"/>
                  </a:lnTo>
                  <a:lnTo>
                    <a:pt x="2140" y="2835"/>
                  </a:lnTo>
                  <a:lnTo>
                    <a:pt x="2109" y="2848"/>
                  </a:lnTo>
                  <a:lnTo>
                    <a:pt x="2077" y="2861"/>
                  </a:lnTo>
                  <a:lnTo>
                    <a:pt x="2045" y="2873"/>
                  </a:lnTo>
                  <a:lnTo>
                    <a:pt x="2013" y="2884"/>
                  </a:lnTo>
                  <a:lnTo>
                    <a:pt x="1980" y="2895"/>
                  </a:lnTo>
                  <a:lnTo>
                    <a:pt x="1947" y="2905"/>
                  </a:lnTo>
                  <a:lnTo>
                    <a:pt x="1914" y="2914"/>
                  </a:lnTo>
                  <a:lnTo>
                    <a:pt x="1880" y="2922"/>
                  </a:lnTo>
                  <a:lnTo>
                    <a:pt x="1846" y="2930"/>
                  </a:lnTo>
                  <a:lnTo>
                    <a:pt x="1813" y="2936"/>
                  </a:lnTo>
                  <a:lnTo>
                    <a:pt x="1779" y="2942"/>
                  </a:lnTo>
                  <a:lnTo>
                    <a:pt x="1744" y="2946"/>
                  </a:lnTo>
                  <a:lnTo>
                    <a:pt x="1709" y="2950"/>
                  </a:lnTo>
                  <a:lnTo>
                    <a:pt x="1674" y="2953"/>
                  </a:lnTo>
                  <a:lnTo>
                    <a:pt x="1638" y="2956"/>
                  </a:lnTo>
                  <a:lnTo>
                    <a:pt x="1603" y="2957"/>
                  </a:lnTo>
                  <a:lnTo>
                    <a:pt x="1567" y="2957"/>
                  </a:lnTo>
                  <a:lnTo>
                    <a:pt x="1567" y="2957"/>
                  </a:lnTo>
                  <a:close/>
                  <a:moveTo>
                    <a:pt x="1567" y="804"/>
                  </a:moveTo>
                  <a:lnTo>
                    <a:pt x="1567" y="804"/>
                  </a:lnTo>
                  <a:lnTo>
                    <a:pt x="1533" y="805"/>
                  </a:lnTo>
                  <a:lnTo>
                    <a:pt x="1500" y="807"/>
                  </a:lnTo>
                  <a:lnTo>
                    <a:pt x="1467" y="811"/>
                  </a:lnTo>
                  <a:lnTo>
                    <a:pt x="1434" y="817"/>
                  </a:lnTo>
                  <a:lnTo>
                    <a:pt x="1402" y="825"/>
                  </a:lnTo>
                  <a:lnTo>
                    <a:pt x="1371" y="834"/>
                  </a:lnTo>
                  <a:lnTo>
                    <a:pt x="1340" y="844"/>
                  </a:lnTo>
                  <a:lnTo>
                    <a:pt x="1310" y="855"/>
                  </a:lnTo>
                  <a:lnTo>
                    <a:pt x="1281" y="869"/>
                  </a:lnTo>
                  <a:lnTo>
                    <a:pt x="1253" y="883"/>
                  </a:lnTo>
                  <a:lnTo>
                    <a:pt x="1225" y="900"/>
                  </a:lnTo>
                  <a:lnTo>
                    <a:pt x="1198" y="917"/>
                  </a:lnTo>
                  <a:lnTo>
                    <a:pt x="1172" y="935"/>
                  </a:lnTo>
                  <a:lnTo>
                    <a:pt x="1148" y="954"/>
                  </a:lnTo>
                  <a:lnTo>
                    <a:pt x="1124" y="976"/>
                  </a:lnTo>
                  <a:lnTo>
                    <a:pt x="1101" y="997"/>
                  </a:lnTo>
                  <a:lnTo>
                    <a:pt x="1079" y="1020"/>
                  </a:lnTo>
                  <a:lnTo>
                    <a:pt x="1058" y="1044"/>
                  </a:lnTo>
                  <a:lnTo>
                    <a:pt x="1038" y="1068"/>
                  </a:lnTo>
                  <a:lnTo>
                    <a:pt x="1020" y="1094"/>
                  </a:lnTo>
                  <a:lnTo>
                    <a:pt x="1003" y="1121"/>
                  </a:lnTo>
                  <a:lnTo>
                    <a:pt x="987" y="1149"/>
                  </a:lnTo>
                  <a:lnTo>
                    <a:pt x="973" y="1177"/>
                  </a:lnTo>
                  <a:lnTo>
                    <a:pt x="959" y="1206"/>
                  </a:lnTo>
                  <a:lnTo>
                    <a:pt x="948" y="1236"/>
                  </a:lnTo>
                  <a:lnTo>
                    <a:pt x="938" y="1267"/>
                  </a:lnTo>
                  <a:lnTo>
                    <a:pt x="928" y="1298"/>
                  </a:lnTo>
                  <a:lnTo>
                    <a:pt x="921" y="1330"/>
                  </a:lnTo>
                  <a:lnTo>
                    <a:pt x="915" y="1362"/>
                  </a:lnTo>
                  <a:lnTo>
                    <a:pt x="911" y="1395"/>
                  </a:lnTo>
                  <a:lnTo>
                    <a:pt x="909" y="1428"/>
                  </a:lnTo>
                  <a:lnTo>
                    <a:pt x="908" y="1462"/>
                  </a:lnTo>
                  <a:lnTo>
                    <a:pt x="908" y="1462"/>
                  </a:lnTo>
                  <a:lnTo>
                    <a:pt x="908" y="1483"/>
                  </a:lnTo>
                  <a:lnTo>
                    <a:pt x="909" y="1503"/>
                  </a:lnTo>
                  <a:lnTo>
                    <a:pt x="911" y="1524"/>
                  </a:lnTo>
                  <a:lnTo>
                    <a:pt x="913" y="1543"/>
                  </a:lnTo>
                  <a:lnTo>
                    <a:pt x="916" y="1564"/>
                  </a:lnTo>
                  <a:lnTo>
                    <a:pt x="919" y="1584"/>
                  </a:lnTo>
                  <a:lnTo>
                    <a:pt x="923" y="1603"/>
                  </a:lnTo>
                  <a:lnTo>
                    <a:pt x="927" y="1624"/>
                  </a:lnTo>
                  <a:lnTo>
                    <a:pt x="939" y="1662"/>
                  </a:lnTo>
                  <a:lnTo>
                    <a:pt x="952" y="1700"/>
                  </a:lnTo>
                  <a:lnTo>
                    <a:pt x="967" y="1737"/>
                  </a:lnTo>
                  <a:lnTo>
                    <a:pt x="985" y="1772"/>
                  </a:lnTo>
                  <a:lnTo>
                    <a:pt x="1006" y="1807"/>
                  </a:lnTo>
                  <a:lnTo>
                    <a:pt x="1027" y="1840"/>
                  </a:lnTo>
                  <a:lnTo>
                    <a:pt x="1051" y="1872"/>
                  </a:lnTo>
                  <a:lnTo>
                    <a:pt x="1078" y="1902"/>
                  </a:lnTo>
                  <a:lnTo>
                    <a:pt x="1091" y="1918"/>
                  </a:lnTo>
                  <a:lnTo>
                    <a:pt x="1105" y="1932"/>
                  </a:lnTo>
                  <a:lnTo>
                    <a:pt x="1120" y="1945"/>
                  </a:lnTo>
                  <a:lnTo>
                    <a:pt x="1135" y="1959"/>
                  </a:lnTo>
                  <a:lnTo>
                    <a:pt x="1151" y="1972"/>
                  </a:lnTo>
                  <a:lnTo>
                    <a:pt x="1167" y="1985"/>
                  </a:lnTo>
                  <a:lnTo>
                    <a:pt x="1184" y="1997"/>
                  </a:lnTo>
                  <a:lnTo>
                    <a:pt x="1200" y="2009"/>
                  </a:lnTo>
                  <a:lnTo>
                    <a:pt x="1200" y="2009"/>
                  </a:lnTo>
                  <a:lnTo>
                    <a:pt x="1219" y="2029"/>
                  </a:lnTo>
                  <a:lnTo>
                    <a:pt x="1237" y="2050"/>
                  </a:lnTo>
                  <a:lnTo>
                    <a:pt x="1255" y="2075"/>
                  </a:lnTo>
                  <a:lnTo>
                    <a:pt x="1263" y="2087"/>
                  </a:lnTo>
                  <a:lnTo>
                    <a:pt x="1270" y="2101"/>
                  </a:lnTo>
                  <a:lnTo>
                    <a:pt x="1277" y="2114"/>
                  </a:lnTo>
                  <a:lnTo>
                    <a:pt x="1284" y="2128"/>
                  </a:lnTo>
                  <a:lnTo>
                    <a:pt x="1290" y="2142"/>
                  </a:lnTo>
                  <a:lnTo>
                    <a:pt x="1295" y="2156"/>
                  </a:lnTo>
                  <a:lnTo>
                    <a:pt x="1299" y="2171"/>
                  </a:lnTo>
                  <a:lnTo>
                    <a:pt x="1302" y="2186"/>
                  </a:lnTo>
                  <a:lnTo>
                    <a:pt x="1304" y="2201"/>
                  </a:lnTo>
                  <a:lnTo>
                    <a:pt x="1304" y="2216"/>
                  </a:lnTo>
                  <a:lnTo>
                    <a:pt x="1305" y="2401"/>
                  </a:lnTo>
                  <a:lnTo>
                    <a:pt x="1305" y="2401"/>
                  </a:lnTo>
                  <a:lnTo>
                    <a:pt x="1307" y="2422"/>
                  </a:lnTo>
                  <a:lnTo>
                    <a:pt x="1311" y="2444"/>
                  </a:lnTo>
                  <a:lnTo>
                    <a:pt x="1315" y="2456"/>
                  </a:lnTo>
                  <a:lnTo>
                    <a:pt x="1319" y="2467"/>
                  </a:lnTo>
                  <a:lnTo>
                    <a:pt x="1324" y="2479"/>
                  </a:lnTo>
                  <a:lnTo>
                    <a:pt x="1330" y="2491"/>
                  </a:lnTo>
                  <a:lnTo>
                    <a:pt x="1336" y="2502"/>
                  </a:lnTo>
                  <a:lnTo>
                    <a:pt x="1343" y="2512"/>
                  </a:lnTo>
                  <a:lnTo>
                    <a:pt x="1351" y="2522"/>
                  </a:lnTo>
                  <a:lnTo>
                    <a:pt x="1360" y="2532"/>
                  </a:lnTo>
                  <a:lnTo>
                    <a:pt x="1370" y="2540"/>
                  </a:lnTo>
                  <a:lnTo>
                    <a:pt x="1381" y="2547"/>
                  </a:lnTo>
                  <a:lnTo>
                    <a:pt x="1393" y="2553"/>
                  </a:lnTo>
                  <a:lnTo>
                    <a:pt x="1406" y="2558"/>
                  </a:lnTo>
                  <a:lnTo>
                    <a:pt x="1406" y="2558"/>
                  </a:lnTo>
                  <a:lnTo>
                    <a:pt x="1409" y="2570"/>
                  </a:lnTo>
                  <a:lnTo>
                    <a:pt x="1414" y="2582"/>
                  </a:lnTo>
                  <a:lnTo>
                    <a:pt x="1421" y="2594"/>
                  </a:lnTo>
                  <a:lnTo>
                    <a:pt x="1425" y="2600"/>
                  </a:lnTo>
                  <a:lnTo>
                    <a:pt x="1431" y="2606"/>
                  </a:lnTo>
                  <a:lnTo>
                    <a:pt x="1431" y="2606"/>
                  </a:lnTo>
                  <a:lnTo>
                    <a:pt x="1439" y="2613"/>
                  </a:lnTo>
                  <a:lnTo>
                    <a:pt x="1449" y="2618"/>
                  </a:lnTo>
                  <a:lnTo>
                    <a:pt x="1459" y="2622"/>
                  </a:lnTo>
                  <a:lnTo>
                    <a:pt x="1471" y="2625"/>
                  </a:lnTo>
                  <a:lnTo>
                    <a:pt x="1406" y="2625"/>
                  </a:lnTo>
                  <a:lnTo>
                    <a:pt x="1406" y="2686"/>
                  </a:lnTo>
                  <a:lnTo>
                    <a:pt x="1471" y="2686"/>
                  </a:lnTo>
                  <a:lnTo>
                    <a:pt x="1471" y="2698"/>
                  </a:lnTo>
                  <a:lnTo>
                    <a:pt x="1471" y="2698"/>
                  </a:lnTo>
                  <a:lnTo>
                    <a:pt x="1472" y="2703"/>
                  </a:lnTo>
                  <a:lnTo>
                    <a:pt x="1473" y="2708"/>
                  </a:lnTo>
                  <a:lnTo>
                    <a:pt x="1474" y="2712"/>
                  </a:lnTo>
                  <a:lnTo>
                    <a:pt x="1477" y="2715"/>
                  </a:lnTo>
                  <a:lnTo>
                    <a:pt x="1479" y="2718"/>
                  </a:lnTo>
                  <a:lnTo>
                    <a:pt x="1483" y="2720"/>
                  </a:lnTo>
                  <a:lnTo>
                    <a:pt x="1487" y="2722"/>
                  </a:lnTo>
                  <a:lnTo>
                    <a:pt x="1492" y="2722"/>
                  </a:lnTo>
                  <a:lnTo>
                    <a:pt x="1641" y="2722"/>
                  </a:lnTo>
                  <a:lnTo>
                    <a:pt x="1641" y="2722"/>
                  </a:lnTo>
                  <a:lnTo>
                    <a:pt x="1645" y="2722"/>
                  </a:lnTo>
                  <a:lnTo>
                    <a:pt x="1650" y="2720"/>
                  </a:lnTo>
                  <a:lnTo>
                    <a:pt x="1653" y="2718"/>
                  </a:lnTo>
                  <a:lnTo>
                    <a:pt x="1656" y="2715"/>
                  </a:lnTo>
                  <a:lnTo>
                    <a:pt x="1658" y="2712"/>
                  </a:lnTo>
                  <a:lnTo>
                    <a:pt x="1660" y="2708"/>
                  </a:lnTo>
                  <a:lnTo>
                    <a:pt x="1661" y="2704"/>
                  </a:lnTo>
                  <a:lnTo>
                    <a:pt x="1661" y="2700"/>
                  </a:lnTo>
                  <a:lnTo>
                    <a:pt x="1661" y="2686"/>
                  </a:lnTo>
                  <a:lnTo>
                    <a:pt x="1726" y="2686"/>
                  </a:lnTo>
                  <a:lnTo>
                    <a:pt x="1726" y="2625"/>
                  </a:lnTo>
                  <a:lnTo>
                    <a:pt x="1662" y="2625"/>
                  </a:lnTo>
                  <a:lnTo>
                    <a:pt x="1662" y="2625"/>
                  </a:lnTo>
                  <a:lnTo>
                    <a:pt x="1675" y="2622"/>
                  </a:lnTo>
                  <a:lnTo>
                    <a:pt x="1686" y="2617"/>
                  </a:lnTo>
                  <a:lnTo>
                    <a:pt x="1696" y="2611"/>
                  </a:lnTo>
                  <a:lnTo>
                    <a:pt x="1704" y="2603"/>
                  </a:lnTo>
                  <a:lnTo>
                    <a:pt x="1713" y="2592"/>
                  </a:lnTo>
                  <a:lnTo>
                    <a:pt x="1719" y="2582"/>
                  </a:lnTo>
                  <a:lnTo>
                    <a:pt x="1723" y="2571"/>
                  </a:lnTo>
                  <a:lnTo>
                    <a:pt x="1727" y="2558"/>
                  </a:lnTo>
                  <a:lnTo>
                    <a:pt x="1727" y="2558"/>
                  </a:lnTo>
                  <a:lnTo>
                    <a:pt x="1739" y="2553"/>
                  </a:lnTo>
                  <a:lnTo>
                    <a:pt x="1752" y="2547"/>
                  </a:lnTo>
                  <a:lnTo>
                    <a:pt x="1763" y="2540"/>
                  </a:lnTo>
                  <a:lnTo>
                    <a:pt x="1772" y="2532"/>
                  </a:lnTo>
                  <a:lnTo>
                    <a:pt x="1782" y="2522"/>
                  </a:lnTo>
                  <a:lnTo>
                    <a:pt x="1790" y="2512"/>
                  </a:lnTo>
                  <a:lnTo>
                    <a:pt x="1797" y="2502"/>
                  </a:lnTo>
                  <a:lnTo>
                    <a:pt x="1803" y="2491"/>
                  </a:lnTo>
                  <a:lnTo>
                    <a:pt x="1809" y="2478"/>
                  </a:lnTo>
                  <a:lnTo>
                    <a:pt x="1814" y="2467"/>
                  </a:lnTo>
                  <a:lnTo>
                    <a:pt x="1818" y="2455"/>
                  </a:lnTo>
                  <a:lnTo>
                    <a:pt x="1821" y="2442"/>
                  </a:lnTo>
                  <a:lnTo>
                    <a:pt x="1826" y="2420"/>
                  </a:lnTo>
                  <a:lnTo>
                    <a:pt x="1828" y="2399"/>
                  </a:lnTo>
                  <a:lnTo>
                    <a:pt x="1828" y="2216"/>
                  </a:lnTo>
                  <a:lnTo>
                    <a:pt x="1828" y="2216"/>
                  </a:lnTo>
                  <a:lnTo>
                    <a:pt x="1829" y="2201"/>
                  </a:lnTo>
                  <a:lnTo>
                    <a:pt x="1831" y="2184"/>
                  </a:lnTo>
                  <a:lnTo>
                    <a:pt x="1834" y="2169"/>
                  </a:lnTo>
                  <a:lnTo>
                    <a:pt x="1839" y="2153"/>
                  </a:lnTo>
                  <a:lnTo>
                    <a:pt x="1844" y="2138"/>
                  </a:lnTo>
                  <a:lnTo>
                    <a:pt x="1851" y="2123"/>
                  </a:lnTo>
                  <a:lnTo>
                    <a:pt x="1858" y="2109"/>
                  </a:lnTo>
                  <a:lnTo>
                    <a:pt x="1865" y="2096"/>
                  </a:lnTo>
                  <a:lnTo>
                    <a:pt x="1873" y="2082"/>
                  </a:lnTo>
                  <a:lnTo>
                    <a:pt x="1881" y="2070"/>
                  </a:lnTo>
                  <a:lnTo>
                    <a:pt x="1899" y="2046"/>
                  </a:lnTo>
                  <a:lnTo>
                    <a:pt x="1916" y="2026"/>
                  </a:lnTo>
                  <a:lnTo>
                    <a:pt x="1933" y="2009"/>
                  </a:lnTo>
                  <a:lnTo>
                    <a:pt x="1933" y="2009"/>
                  </a:lnTo>
                  <a:lnTo>
                    <a:pt x="1949" y="1997"/>
                  </a:lnTo>
                  <a:lnTo>
                    <a:pt x="1966" y="1985"/>
                  </a:lnTo>
                  <a:lnTo>
                    <a:pt x="1982" y="1972"/>
                  </a:lnTo>
                  <a:lnTo>
                    <a:pt x="1998" y="1959"/>
                  </a:lnTo>
                  <a:lnTo>
                    <a:pt x="2013" y="1945"/>
                  </a:lnTo>
                  <a:lnTo>
                    <a:pt x="2028" y="1932"/>
                  </a:lnTo>
                  <a:lnTo>
                    <a:pt x="2042" y="1918"/>
                  </a:lnTo>
                  <a:lnTo>
                    <a:pt x="2055" y="1902"/>
                  </a:lnTo>
                  <a:lnTo>
                    <a:pt x="2081" y="1872"/>
                  </a:lnTo>
                  <a:lnTo>
                    <a:pt x="2106" y="1840"/>
                  </a:lnTo>
                  <a:lnTo>
                    <a:pt x="2127" y="1807"/>
                  </a:lnTo>
                  <a:lnTo>
                    <a:pt x="2147" y="1772"/>
                  </a:lnTo>
                  <a:lnTo>
                    <a:pt x="2166" y="1736"/>
                  </a:lnTo>
                  <a:lnTo>
                    <a:pt x="2181" y="1700"/>
                  </a:lnTo>
                  <a:lnTo>
                    <a:pt x="2194" y="1662"/>
                  </a:lnTo>
                  <a:lnTo>
                    <a:pt x="2205" y="1623"/>
                  </a:lnTo>
                  <a:lnTo>
                    <a:pt x="2210" y="1603"/>
                  </a:lnTo>
                  <a:lnTo>
                    <a:pt x="2214" y="1584"/>
                  </a:lnTo>
                  <a:lnTo>
                    <a:pt x="2217" y="1564"/>
                  </a:lnTo>
                  <a:lnTo>
                    <a:pt x="2220" y="1543"/>
                  </a:lnTo>
                  <a:lnTo>
                    <a:pt x="2222" y="1524"/>
                  </a:lnTo>
                  <a:lnTo>
                    <a:pt x="2224" y="1503"/>
                  </a:lnTo>
                  <a:lnTo>
                    <a:pt x="2225" y="1483"/>
                  </a:lnTo>
                  <a:lnTo>
                    <a:pt x="2225" y="1462"/>
                  </a:lnTo>
                  <a:lnTo>
                    <a:pt x="2225" y="1462"/>
                  </a:lnTo>
                  <a:lnTo>
                    <a:pt x="2224" y="1428"/>
                  </a:lnTo>
                  <a:lnTo>
                    <a:pt x="2222" y="1395"/>
                  </a:lnTo>
                  <a:lnTo>
                    <a:pt x="2217" y="1362"/>
                  </a:lnTo>
                  <a:lnTo>
                    <a:pt x="2212" y="1330"/>
                  </a:lnTo>
                  <a:lnTo>
                    <a:pt x="2205" y="1298"/>
                  </a:lnTo>
                  <a:lnTo>
                    <a:pt x="2195" y="1267"/>
                  </a:lnTo>
                  <a:lnTo>
                    <a:pt x="2185" y="1236"/>
                  </a:lnTo>
                  <a:lnTo>
                    <a:pt x="2173" y="1206"/>
                  </a:lnTo>
                  <a:lnTo>
                    <a:pt x="2160" y="1177"/>
                  </a:lnTo>
                  <a:lnTo>
                    <a:pt x="2145" y="1149"/>
                  </a:lnTo>
                  <a:lnTo>
                    <a:pt x="2130" y="1121"/>
                  </a:lnTo>
                  <a:lnTo>
                    <a:pt x="2112" y="1094"/>
                  </a:lnTo>
                  <a:lnTo>
                    <a:pt x="2095" y="1068"/>
                  </a:lnTo>
                  <a:lnTo>
                    <a:pt x="2075" y="1044"/>
                  </a:lnTo>
                  <a:lnTo>
                    <a:pt x="2053" y="1020"/>
                  </a:lnTo>
                  <a:lnTo>
                    <a:pt x="2032" y="997"/>
                  </a:lnTo>
                  <a:lnTo>
                    <a:pt x="2009" y="976"/>
                  </a:lnTo>
                  <a:lnTo>
                    <a:pt x="1985" y="954"/>
                  </a:lnTo>
                  <a:lnTo>
                    <a:pt x="1961" y="935"/>
                  </a:lnTo>
                  <a:lnTo>
                    <a:pt x="1934" y="917"/>
                  </a:lnTo>
                  <a:lnTo>
                    <a:pt x="1907" y="900"/>
                  </a:lnTo>
                  <a:lnTo>
                    <a:pt x="1880" y="883"/>
                  </a:lnTo>
                  <a:lnTo>
                    <a:pt x="1852" y="869"/>
                  </a:lnTo>
                  <a:lnTo>
                    <a:pt x="1823" y="855"/>
                  </a:lnTo>
                  <a:lnTo>
                    <a:pt x="1793" y="844"/>
                  </a:lnTo>
                  <a:lnTo>
                    <a:pt x="1762" y="834"/>
                  </a:lnTo>
                  <a:lnTo>
                    <a:pt x="1731" y="825"/>
                  </a:lnTo>
                  <a:lnTo>
                    <a:pt x="1699" y="817"/>
                  </a:lnTo>
                  <a:lnTo>
                    <a:pt x="1666" y="811"/>
                  </a:lnTo>
                  <a:lnTo>
                    <a:pt x="1633" y="807"/>
                  </a:lnTo>
                  <a:lnTo>
                    <a:pt x="1600" y="805"/>
                  </a:lnTo>
                  <a:lnTo>
                    <a:pt x="1567" y="804"/>
                  </a:lnTo>
                  <a:lnTo>
                    <a:pt x="1567" y="804"/>
                  </a:lnTo>
                  <a:close/>
                  <a:moveTo>
                    <a:pt x="1702" y="2649"/>
                  </a:moveTo>
                  <a:lnTo>
                    <a:pt x="1702" y="2662"/>
                  </a:lnTo>
                  <a:lnTo>
                    <a:pt x="1638" y="2662"/>
                  </a:lnTo>
                  <a:lnTo>
                    <a:pt x="1638" y="2698"/>
                  </a:lnTo>
                  <a:lnTo>
                    <a:pt x="1494" y="2698"/>
                  </a:lnTo>
                  <a:lnTo>
                    <a:pt x="1494" y="2662"/>
                  </a:lnTo>
                  <a:lnTo>
                    <a:pt x="1430" y="2662"/>
                  </a:lnTo>
                  <a:lnTo>
                    <a:pt x="1430" y="2649"/>
                  </a:lnTo>
                  <a:lnTo>
                    <a:pt x="1494" y="2649"/>
                  </a:lnTo>
                  <a:lnTo>
                    <a:pt x="1494" y="2626"/>
                  </a:lnTo>
                  <a:lnTo>
                    <a:pt x="1638" y="2626"/>
                  </a:lnTo>
                  <a:lnTo>
                    <a:pt x="1638" y="2649"/>
                  </a:lnTo>
                  <a:lnTo>
                    <a:pt x="1702" y="2649"/>
                  </a:lnTo>
                  <a:close/>
                  <a:moveTo>
                    <a:pt x="1695" y="2492"/>
                  </a:moveTo>
                  <a:lnTo>
                    <a:pt x="1660" y="2492"/>
                  </a:lnTo>
                  <a:lnTo>
                    <a:pt x="1659" y="2527"/>
                  </a:lnTo>
                  <a:lnTo>
                    <a:pt x="1659" y="2527"/>
                  </a:lnTo>
                  <a:lnTo>
                    <a:pt x="1658" y="2535"/>
                  </a:lnTo>
                  <a:lnTo>
                    <a:pt x="1657" y="2544"/>
                  </a:lnTo>
                  <a:lnTo>
                    <a:pt x="1655" y="2551"/>
                  </a:lnTo>
                  <a:lnTo>
                    <a:pt x="1653" y="2554"/>
                  </a:lnTo>
                  <a:lnTo>
                    <a:pt x="1481" y="2555"/>
                  </a:lnTo>
                  <a:lnTo>
                    <a:pt x="1481" y="2555"/>
                  </a:lnTo>
                  <a:lnTo>
                    <a:pt x="1478" y="2551"/>
                  </a:lnTo>
                  <a:lnTo>
                    <a:pt x="1476" y="2544"/>
                  </a:lnTo>
                  <a:lnTo>
                    <a:pt x="1474" y="2536"/>
                  </a:lnTo>
                  <a:lnTo>
                    <a:pt x="1474" y="2527"/>
                  </a:lnTo>
                  <a:lnTo>
                    <a:pt x="1474" y="2492"/>
                  </a:lnTo>
                  <a:lnTo>
                    <a:pt x="1438" y="2492"/>
                  </a:lnTo>
                  <a:lnTo>
                    <a:pt x="1438" y="2492"/>
                  </a:lnTo>
                  <a:lnTo>
                    <a:pt x="1429" y="2491"/>
                  </a:lnTo>
                  <a:lnTo>
                    <a:pt x="1419" y="2487"/>
                  </a:lnTo>
                  <a:lnTo>
                    <a:pt x="1412" y="2482"/>
                  </a:lnTo>
                  <a:lnTo>
                    <a:pt x="1405" y="2477"/>
                  </a:lnTo>
                  <a:lnTo>
                    <a:pt x="1400" y="2470"/>
                  </a:lnTo>
                  <a:lnTo>
                    <a:pt x="1395" y="2462"/>
                  </a:lnTo>
                  <a:lnTo>
                    <a:pt x="1390" y="2453"/>
                  </a:lnTo>
                  <a:lnTo>
                    <a:pt x="1386" y="2445"/>
                  </a:lnTo>
                  <a:lnTo>
                    <a:pt x="1381" y="2428"/>
                  </a:lnTo>
                  <a:lnTo>
                    <a:pt x="1378" y="2413"/>
                  </a:lnTo>
                  <a:lnTo>
                    <a:pt x="1376" y="2399"/>
                  </a:lnTo>
                  <a:lnTo>
                    <a:pt x="1376" y="2399"/>
                  </a:lnTo>
                  <a:lnTo>
                    <a:pt x="1376" y="2399"/>
                  </a:lnTo>
                  <a:lnTo>
                    <a:pt x="1376" y="2322"/>
                  </a:lnTo>
                  <a:lnTo>
                    <a:pt x="1757" y="2322"/>
                  </a:lnTo>
                  <a:lnTo>
                    <a:pt x="1757" y="2397"/>
                  </a:lnTo>
                  <a:lnTo>
                    <a:pt x="1757" y="2397"/>
                  </a:lnTo>
                  <a:lnTo>
                    <a:pt x="1755" y="2411"/>
                  </a:lnTo>
                  <a:lnTo>
                    <a:pt x="1752" y="2427"/>
                  </a:lnTo>
                  <a:lnTo>
                    <a:pt x="1747" y="2444"/>
                  </a:lnTo>
                  <a:lnTo>
                    <a:pt x="1743" y="2452"/>
                  </a:lnTo>
                  <a:lnTo>
                    <a:pt x="1738" y="2462"/>
                  </a:lnTo>
                  <a:lnTo>
                    <a:pt x="1733" y="2469"/>
                  </a:lnTo>
                  <a:lnTo>
                    <a:pt x="1728" y="2476"/>
                  </a:lnTo>
                  <a:lnTo>
                    <a:pt x="1721" y="2482"/>
                  </a:lnTo>
                  <a:lnTo>
                    <a:pt x="1714" y="2487"/>
                  </a:lnTo>
                  <a:lnTo>
                    <a:pt x="1704" y="2491"/>
                  </a:lnTo>
                  <a:lnTo>
                    <a:pt x="1695" y="2492"/>
                  </a:lnTo>
                  <a:lnTo>
                    <a:pt x="1695" y="2492"/>
                  </a:lnTo>
                  <a:close/>
                  <a:moveTo>
                    <a:pt x="1287" y="1497"/>
                  </a:moveTo>
                  <a:lnTo>
                    <a:pt x="1287" y="1497"/>
                  </a:lnTo>
                  <a:lnTo>
                    <a:pt x="1294" y="1506"/>
                  </a:lnTo>
                  <a:lnTo>
                    <a:pt x="1303" y="1513"/>
                  </a:lnTo>
                  <a:lnTo>
                    <a:pt x="1311" y="1516"/>
                  </a:lnTo>
                  <a:lnTo>
                    <a:pt x="1322" y="1517"/>
                  </a:lnTo>
                  <a:lnTo>
                    <a:pt x="1331" y="1516"/>
                  </a:lnTo>
                  <a:lnTo>
                    <a:pt x="1340" y="1513"/>
                  </a:lnTo>
                  <a:lnTo>
                    <a:pt x="1348" y="1506"/>
                  </a:lnTo>
                  <a:lnTo>
                    <a:pt x="1357" y="1497"/>
                  </a:lnTo>
                  <a:lnTo>
                    <a:pt x="1357" y="1497"/>
                  </a:lnTo>
                  <a:lnTo>
                    <a:pt x="1364" y="1506"/>
                  </a:lnTo>
                  <a:lnTo>
                    <a:pt x="1373" y="1513"/>
                  </a:lnTo>
                  <a:lnTo>
                    <a:pt x="1382" y="1516"/>
                  </a:lnTo>
                  <a:lnTo>
                    <a:pt x="1392" y="1517"/>
                  </a:lnTo>
                  <a:lnTo>
                    <a:pt x="1401" y="1516"/>
                  </a:lnTo>
                  <a:lnTo>
                    <a:pt x="1410" y="1513"/>
                  </a:lnTo>
                  <a:lnTo>
                    <a:pt x="1418" y="1506"/>
                  </a:lnTo>
                  <a:lnTo>
                    <a:pt x="1427" y="1497"/>
                  </a:lnTo>
                  <a:lnTo>
                    <a:pt x="1427" y="1497"/>
                  </a:lnTo>
                  <a:lnTo>
                    <a:pt x="1435" y="1506"/>
                  </a:lnTo>
                  <a:lnTo>
                    <a:pt x="1443" y="1513"/>
                  </a:lnTo>
                  <a:lnTo>
                    <a:pt x="1447" y="1515"/>
                  </a:lnTo>
                  <a:lnTo>
                    <a:pt x="1452" y="1516"/>
                  </a:lnTo>
                  <a:lnTo>
                    <a:pt x="1462" y="1517"/>
                  </a:lnTo>
                  <a:lnTo>
                    <a:pt x="1471" y="1516"/>
                  </a:lnTo>
                  <a:lnTo>
                    <a:pt x="1480" y="1513"/>
                  </a:lnTo>
                  <a:lnTo>
                    <a:pt x="1489" y="1506"/>
                  </a:lnTo>
                  <a:lnTo>
                    <a:pt x="1497" y="1498"/>
                  </a:lnTo>
                  <a:lnTo>
                    <a:pt x="1497" y="1498"/>
                  </a:lnTo>
                  <a:lnTo>
                    <a:pt x="1505" y="1506"/>
                  </a:lnTo>
                  <a:lnTo>
                    <a:pt x="1513" y="1513"/>
                  </a:lnTo>
                  <a:lnTo>
                    <a:pt x="1522" y="1516"/>
                  </a:lnTo>
                  <a:lnTo>
                    <a:pt x="1532" y="1517"/>
                  </a:lnTo>
                  <a:lnTo>
                    <a:pt x="1541" y="1516"/>
                  </a:lnTo>
                  <a:lnTo>
                    <a:pt x="1550" y="1513"/>
                  </a:lnTo>
                  <a:lnTo>
                    <a:pt x="1559" y="1506"/>
                  </a:lnTo>
                  <a:lnTo>
                    <a:pt x="1568" y="1498"/>
                  </a:lnTo>
                  <a:lnTo>
                    <a:pt x="1568" y="1498"/>
                  </a:lnTo>
                  <a:lnTo>
                    <a:pt x="1575" y="1506"/>
                  </a:lnTo>
                  <a:lnTo>
                    <a:pt x="1583" y="1513"/>
                  </a:lnTo>
                  <a:lnTo>
                    <a:pt x="1592" y="1516"/>
                  </a:lnTo>
                  <a:lnTo>
                    <a:pt x="1601" y="1517"/>
                  </a:lnTo>
                  <a:lnTo>
                    <a:pt x="1611" y="1516"/>
                  </a:lnTo>
                  <a:lnTo>
                    <a:pt x="1620" y="1513"/>
                  </a:lnTo>
                  <a:lnTo>
                    <a:pt x="1629" y="1506"/>
                  </a:lnTo>
                  <a:lnTo>
                    <a:pt x="1638" y="1497"/>
                  </a:lnTo>
                  <a:lnTo>
                    <a:pt x="1638" y="1497"/>
                  </a:lnTo>
                  <a:lnTo>
                    <a:pt x="1645" y="1506"/>
                  </a:lnTo>
                  <a:lnTo>
                    <a:pt x="1653" y="1513"/>
                  </a:lnTo>
                  <a:lnTo>
                    <a:pt x="1662" y="1516"/>
                  </a:lnTo>
                  <a:lnTo>
                    <a:pt x="1671" y="1517"/>
                  </a:lnTo>
                  <a:lnTo>
                    <a:pt x="1681" y="1516"/>
                  </a:lnTo>
                  <a:lnTo>
                    <a:pt x="1690" y="1513"/>
                  </a:lnTo>
                  <a:lnTo>
                    <a:pt x="1699" y="1506"/>
                  </a:lnTo>
                  <a:lnTo>
                    <a:pt x="1708" y="1497"/>
                  </a:lnTo>
                  <a:lnTo>
                    <a:pt x="1708" y="1497"/>
                  </a:lnTo>
                  <a:lnTo>
                    <a:pt x="1715" y="1506"/>
                  </a:lnTo>
                  <a:lnTo>
                    <a:pt x="1723" y="1513"/>
                  </a:lnTo>
                  <a:lnTo>
                    <a:pt x="1732" y="1516"/>
                  </a:lnTo>
                  <a:lnTo>
                    <a:pt x="1741" y="1517"/>
                  </a:lnTo>
                  <a:lnTo>
                    <a:pt x="1751" y="1516"/>
                  </a:lnTo>
                  <a:lnTo>
                    <a:pt x="1760" y="1513"/>
                  </a:lnTo>
                  <a:lnTo>
                    <a:pt x="1769" y="1506"/>
                  </a:lnTo>
                  <a:lnTo>
                    <a:pt x="1778" y="1497"/>
                  </a:lnTo>
                  <a:lnTo>
                    <a:pt x="1778" y="1497"/>
                  </a:lnTo>
                  <a:lnTo>
                    <a:pt x="1785" y="1506"/>
                  </a:lnTo>
                  <a:lnTo>
                    <a:pt x="1794" y="1513"/>
                  </a:lnTo>
                  <a:lnTo>
                    <a:pt x="1798" y="1515"/>
                  </a:lnTo>
                  <a:lnTo>
                    <a:pt x="1802" y="1516"/>
                  </a:lnTo>
                  <a:lnTo>
                    <a:pt x="1811" y="1517"/>
                  </a:lnTo>
                  <a:lnTo>
                    <a:pt x="1822" y="1516"/>
                  </a:lnTo>
                  <a:lnTo>
                    <a:pt x="1831" y="1513"/>
                  </a:lnTo>
                  <a:lnTo>
                    <a:pt x="1839" y="1506"/>
                  </a:lnTo>
                  <a:lnTo>
                    <a:pt x="1847" y="1498"/>
                  </a:lnTo>
                  <a:lnTo>
                    <a:pt x="1847" y="1498"/>
                  </a:lnTo>
                  <a:lnTo>
                    <a:pt x="1853" y="1503"/>
                  </a:lnTo>
                  <a:lnTo>
                    <a:pt x="1858" y="1508"/>
                  </a:lnTo>
                  <a:lnTo>
                    <a:pt x="1858" y="1508"/>
                  </a:lnTo>
                  <a:lnTo>
                    <a:pt x="1836" y="1521"/>
                  </a:lnTo>
                  <a:lnTo>
                    <a:pt x="1817" y="1533"/>
                  </a:lnTo>
                  <a:lnTo>
                    <a:pt x="1797" y="1546"/>
                  </a:lnTo>
                  <a:lnTo>
                    <a:pt x="1780" y="1560"/>
                  </a:lnTo>
                  <a:lnTo>
                    <a:pt x="1763" y="1574"/>
                  </a:lnTo>
                  <a:lnTo>
                    <a:pt x="1748" y="1589"/>
                  </a:lnTo>
                  <a:lnTo>
                    <a:pt x="1733" y="1604"/>
                  </a:lnTo>
                  <a:lnTo>
                    <a:pt x="1719" y="1618"/>
                  </a:lnTo>
                  <a:lnTo>
                    <a:pt x="1706" y="1634"/>
                  </a:lnTo>
                  <a:lnTo>
                    <a:pt x="1695" y="1649"/>
                  </a:lnTo>
                  <a:lnTo>
                    <a:pt x="1685" y="1665"/>
                  </a:lnTo>
                  <a:lnTo>
                    <a:pt x="1675" y="1681"/>
                  </a:lnTo>
                  <a:lnTo>
                    <a:pt x="1665" y="1697"/>
                  </a:lnTo>
                  <a:lnTo>
                    <a:pt x="1657" y="1712"/>
                  </a:lnTo>
                  <a:lnTo>
                    <a:pt x="1643" y="1743"/>
                  </a:lnTo>
                  <a:lnTo>
                    <a:pt x="1631" y="1774"/>
                  </a:lnTo>
                  <a:lnTo>
                    <a:pt x="1622" y="1803"/>
                  </a:lnTo>
                  <a:lnTo>
                    <a:pt x="1615" y="1829"/>
                  </a:lnTo>
                  <a:lnTo>
                    <a:pt x="1610" y="1855"/>
                  </a:lnTo>
                  <a:lnTo>
                    <a:pt x="1607" y="1878"/>
                  </a:lnTo>
                  <a:lnTo>
                    <a:pt x="1604" y="1897"/>
                  </a:lnTo>
                  <a:lnTo>
                    <a:pt x="1603" y="1915"/>
                  </a:lnTo>
                  <a:lnTo>
                    <a:pt x="1603" y="1927"/>
                  </a:lnTo>
                  <a:lnTo>
                    <a:pt x="1603" y="1927"/>
                  </a:lnTo>
                  <a:lnTo>
                    <a:pt x="1586" y="1925"/>
                  </a:lnTo>
                  <a:lnTo>
                    <a:pt x="1570" y="1923"/>
                  </a:lnTo>
                  <a:lnTo>
                    <a:pt x="1550" y="1924"/>
                  </a:lnTo>
                  <a:lnTo>
                    <a:pt x="1541" y="1926"/>
                  </a:lnTo>
                  <a:lnTo>
                    <a:pt x="1530" y="1928"/>
                  </a:lnTo>
                  <a:lnTo>
                    <a:pt x="1530" y="1928"/>
                  </a:lnTo>
                  <a:lnTo>
                    <a:pt x="1528" y="1898"/>
                  </a:lnTo>
                  <a:lnTo>
                    <a:pt x="1526" y="1879"/>
                  </a:lnTo>
                  <a:lnTo>
                    <a:pt x="1523" y="1856"/>
                  </a:lnTo>
                  <a:lnTo>
                    <a:pt x="1518" y="1830"/>
                  </a:lnTo>
                  <a:lnTo>
                    <a:pt x="1511" y="1804"/>
                  </a:lnTo>
                  <a:lnTo>
                    <a:pt x="1502" y="1775"/>
                  </a:lnTo>
                  <a:lnTo>
                    <a:pt x="1490" y="1744"/>
                  </a:lnTo>
                  <a:lnTo>
                    <a:pt x="1476" y="1713"/>
                  </a:lnTo>
                  <a:lnTo>
                    <a:pt x="1468" y="1698"/>
                  </a:lnTo>
                  <a:lnTo>
                    <a:pt x="1458" y="1681"/>
                  </a:lnTo>
                  <a:lnTo>
                    <a:pt x="1449" y="1666"/>
                  </a:lnTo>
                  <a:lnTo>
                    <a:pt x="1438" y="1650"/>
                  </a:lnTo>
                  <a:lnTo>
                    <a:pt x="1427" y="1635"/>
                  </a:lnTo>
                  <a:lnTo>
                    <a:pt x="1414" y="1620"/>
                  </a:lnTo>
                  <a:lnTo>
                    <a:pt x="1401" y="1604"/>
                  </a:lnTo>
                  <a:lnTo>
                    <a:pt x="1386" y="1590"/>
                  </a:lnTo>
                  <a:lnTo>
                    <a:pt x="1370" y="1574"/>
                  </a:lnTo>
                  <a:lnTo>
                    <a:pt x="1353" y="1561"/>
                  </a:lnTo>
                  <a:lnTo>
                    <a:pt x="1336" y="1546"/>
                  </a:lnTo>
                  <a:lnTo>
                    <a:pt x="1317" y="1533"/>
                  </a:lnTo>
                  <a:lnTo>
                    <a:pt x="1297" y="1521"/>
                  </a:lnTo>
                  <a:lnTo>
                    <a:pt x="1275" y="1508"/>
                  </a:lnTo>
                  <a:lnTo>
                    <a:pt x="1275" y="1508"/>
                  </a:lnTo>
                  <a:lnTo>
                    <a:pt x="1281" y="1503"/>
                  </a:lnTo>
                  <a:lnTo>
                    <a:pt x="1287" y="1497"/>
                  </a:lnTo>
                  <a:lnTo>
                    <a:pt x="1287" y="1497"/>
                  </a:lnTo>
                  <a:close/>
                  <a:moveTo>
                    <a:pt x="1284" y="1396"/>
                  </a:moveTo>
                  <a:lnTo>
                    <a:pt x="1284" y="1396"/>
                  </a:lnTo>
                  <a:lnTo>
                    <a:pt x="1284" y="1365"/>
                  </a:lnTo>
                  <a:lnTo>
                    <a:pt x="1286" y="1347"/>
                  </a:lnTo>
                  <a:lnTo>
                    <a:pt x="1287" y="1334"/>
                  </a:lnTo>
                  <a:lnTo>
                    <a:pt x="1287" y="1334"/>
                  </a:lnTo>
                  <a:lnTo>
                    <a:pt x="1289" y="1345"/>
                  </a:lnTo>
                  <a:lnTo>
                    <a:pt x="1291" y="1360"/>
                  </a:lnTo>
                  <a:lnTo>
                    <a:pt x="1292" y="1378"/>
                  </a:lnTo>
                  <a:lnTo>
                    <a:pt x="1292" y="1396"/>
                  </a:lnTo>
                  <a:lnTo>
                    <a:pt x="1292" y="1396"/>
                  </a:lnTo>
                  <a:lnTo>
                    <a:pt x="1291" y="1417"/>
                  </a:lnTo>
                  <a:lnTo>
                    <a:pt x="1288" y="1435"/>
                  </a:lnTo>
                  <a:lnTo>
                    <a:pt x="1288" y="1435"/>
                  </a:lnTo>
                  <a:lnTo>
                    <a:pt x="1286" y="1417"/>
                  </a:lnTo>
                  <a:lnTo>
                    <a:pt x="1284" y="1396"/>
                  </a:lnTo>
                  <a:lnTo>
                    <a:pt x="1284" y="1396"/>
                  </a:lnTo>
                  <a:close/>
                  <a:moveTo>
                    <a:pt x="1354" y="1396"/>
                  </a:moveTo>
                  <a:lnTo>
                    <a:pt x="1354" y="1396"/>
                  </a:lnTo>
                  <a:lnTo>
                    <a:pt x="1354" y="1365"/>
                  </a:lnTo>
                  <a:lnTo>
                    <a:pt x="1355" y="1347"/>
                  </a:lnTo>
                  <a:lnTo>
                    <a:pt x="1357" y="1334"/>
                  </a:lnTo>
                  <a:lnTo>
                    <a:pt x="1357" y="1334"/>
                  </a:lnTo>
                  <a:lnTo>
                    <a:pt x="1359" y="1345"/>
                  </a:lnTo>
                  <a:lnTo>
                    <a:pt x="1361" y="1360"/>
                  </a:lnTo>
                  <a:lnTo>
                    <a:pt x="1362" y="1378"/>
                  </a:lnTo>
                  <a:lnTo>
                    <a:pt x="1362" y="1396"/>
                  </a:lnTo>
                  <a:lnTo>
                    <a:pt x="1362" y="1396"/>
                  </a:lnTo>
                  <a:lnTo>
                    <a:pt x="1361" y="1417"/>
                  </a:lnTo>
                  <a:lnTo>
                    <a:pt x="1358" y="1436"/>
                  </a:lnTo>
                  <a:lnTo>
                    <a:pt x="1358" y="1436"/>
                  </a:lnTo>
                  <a:lnTo>
                    <a:pt x="1355" y="1418"/>
                  </a:lnTo>
                  <a:lnTo>
                    <a:pt x="1354" y="1396"/>
                  </a:lnTo>
                  <a:lnTo>
                    <a:pt x="1354" y="1396"/>
                  </a:lnTo>
                  <a:close/>
                  <a:moveTo>
                    <a:pt x="1424" y="1396"/>
                  </a:moveTo>
                  <a:lnTo>
                    <a:pt x="1424" y="1396"/>
                  </a:lnTo>
                  <a:lnTo>
                    <a:pt x="1424" y="1365"/>
                  </a:lnTo>
                  <a:lnTo>
                    <a:pt x="1425" y="1348"/>
                  </a:lnTo>
                  <a:lnTo>
                    <a:pt x="1428" y="1334"/>
                  </a:lnTo>
                  <a:lnTo>
                    <a:pt x="1428" y="1334"/>
                  </a:lnTo>
                  <a:lnTo>
                    <a:pt x="1430" y="1345"/>
                  </a:lnTo>
                  <a:lnTo>
                    <a:pt x="1431" y="1360"/>
                  </a:lnTo>
                  <a:lnTo>
                    <a:pt x="1432" y="1378"/>
                  </a:lnTo>
                  <a:lnTo>
                    <a:pt x="1432" y="1396"/>
                  </a:lnTo>
                  <a:lnTo>
                    <a:pt x="1432" y="1396"/>
                  </a:lnTo>
                  <a:lnTo>
                    <a:pt x="1431" y="1417"/>
                  </a:lnTo>
                  <a:lnTo>
                    <a:pt x="1428" y="1435"/>
                  </a:lnTo>
                  <a:lnTo>
                    <a:pt x="1428" y="1435"/>
                  </a:lnTo>
                  <a:lnTo>
                    <a:pt x="1425" y="1417"/>
                  </a:lnTo>
                  <a:lnTo>
                    <a:pt x="1424" y="1396"/>
                  </a:lnTo>
                  <a:lnTo>
                    <a:pt x="1424" y="1396"/>
                  </a:lnTo>
                  <a:close/>
                  <a:moveTo>
                    <a:pt x="1494" y="1396"/>
                  </a:moveTo>
                  <a:lnTo>
                    <a:pt x="1494" y="1396"/>
                  </a:lnTo>
                  <a:lnTo>
                    <a:pt x="1495" y="1365"/>
                  </a:lnTo>
                  <a:lnTo>
                    <a:pt x="1495" y="1348"/>
                  </a:lnTo>
                  <a:lnTo>
                    <a:pt x="1498" y="1334"/>
                  </a:lnTo>
                  <a:lnTo>
                    <a:pt x="1498" y="1334"/>
                  </a:lnTo>
                  <a:lnTo>
                    <a:pt x="1500" y="1345"/>
                  </a:lnTo>
                  <a:lnTo>
                    <a:pt x="1501" y="1360"/>
                  </a:lnTo>
                  <a:lnTo>
                    <a:pt x="1502" y="1378"/>
                  </a:lnTo>
                  <a:lnTo>
                    <a:pt x="1502" y="1396"/>
                  </a:lnTo>
                  <a:lnTo>
                    <a:pt x="1502" y="1396"/>
                  </a:lnTo>
                  <a:lnTo>
                    <a:pt x="1501" y="1417"/>
                  </a:lnTo>
                  <a:lnTo>
                    <a:pt x="1499" y="1436"/>
                  </a:lnTo>
                  <a:lnTo>
                    <a:pt x="1499" y="1436"/>
                  </a:lnTo>
                  <a:lnTo>
                    <a:pt x="1495" y="1418"/>
                  </a:lnTo>
                  <a:lnTo>
                    <a:pt x="1494" y="1396"/>
                  </a:lnTo>
                  <a:lnTo>
                    <a:pt x="1494" y="1396"/>
                  </a:lnTo>
                  <a:close/>
                  <a:moveTo>
                    <a:pt x="1564" y="1396"/>
                  </a:moveTo>
                  <a:lnTo>
                    <a:pt x="1564" y="1396"/>
                  </a:lnTo>
                  <a:lnTo>
                    <a:pt x="1565" y="1367"/>
                  </a:lnTo>
                  <a:lnTo>
                    <a:pt x="1565" y="1348"/>
                  </a:lnTo>
                  <a:lnTo>
                    <a:pt x="1568" y="1334"/>
                  </a:lnTo>
                  <a:lnTo>
                    <a:pt x="1568" y="1334"/>
                  </a:lnTo>
                  <a:lnTo>
                    <a:pt x="1570" y="1346"/>
                  </a:lnTo>
                  <a:lnTo>
                    <a:pt x="1571" y="1360"/>
                  </a:lnTo>
                  <a:lnTo>
                    <a:pt x="1572" y="1378"/>
                  </a:lnTo>
                  <a:lnTo>
                    <a:pt x="1572" y="1396"/>
                  </a:lnTo>
                  <a:lnTo>
                    <a:pt x="1572" y="1396"/>
                  </a:lnTo>
                  <a:lnTo>
                    <a:pt x="1571" y="1418"/>
                  </a:lnTo>
                  <a:lnTo>
                    <a:pt x="1569" y="1436"/>
                  </a:lnTo>
                  <a:lnTo>
                    <a:pt x="1569" y="1436"/>
                  </a:lnTo>
                  <a:lnTo>
                    <a:pt x="1565" y="1418"/>
                  </a:lnTo>
                  <a:lnTo>
                    <a:pt x="1564" y="1396"/>
                  </a:lnTo>
                  <a:lnTo>
                    <a:pt x="1564" y="1396"/>
                  </a:lnTo>
                  <a:close/>
                  <a:moveTo>
                    <a:pt x="1635" y="1396"/>
                  </a:moveTo>
                  <a:lnTo>
                    <a:pt x="1635" y="1396"/>
                  </a:lnTo>
                  <a:lnTo>
                    <a:pt x="1635" y="1365"/>
                  </a:lnTo>
                  <a:lnTo>
                    <a:pt x="1636" y="1348"/>
                  </a:lnTo>
                  <a:lnTo>
                    <a:pt x="1638" y="1334"/>
                  </a:lnTo>
                  <a:lnTo>
                    <a:pt x="1638" y="1334"/>
                  </a:lnTo>
                  <a:lnTo>
                    <a:pt x="1640" y="1345"/>
                  </a:lnTo>
                  <a:lnTo>
                    <a:pt x="1642" y="1360"/>
                  </a:lnTo>
                  <a:lnTo>
                    <a:pt x="1643" y="1378"/>
                  </a:lnTo>
                  <a:lnTo>
                    <a:pt x="1643" y="1396"/>
                  </a:lnTo>
                  <a:lnTo>
                    <a:pt x="1643" y="1396"/>
                  </a:lnTo>
                  <a:lnTo>
                    <a:pt x="1642" y="1418"/>
                  </a:lnTo>
                  <a:lnTo>
                    <a:pt x="1639" y="1436"/>
                  </a:lnTo>
                  <a:lnTo>
                    <a:pt x="1639" y="1436"/>
                  </a:lnTo>
                  <a:lnTo>
                    <a:pt x="1635" y="1418"/>
                  </a:lnTo>
                  <a:lnTo>
                    <a:pt x="1635" y="1396"/>
                  </a:lnTo>
                  <a:lnTo>
                    <a:pt x="1635" y="1396"/>
                  </a:lnTo>
                  <a:close/>
                  <a:moveTo>
                    <a:pt x="1705" y="1396"/>
                  </a:moveTo>
                  <a:lnTo>
                    <a:pt x="1705" y="1396"/>
                  </a:lnTo>
                  <a:lnTo>
                    <a:pt x="1705" y="1365"/>
                  </a:lnTo>
                  <a:lnTo>
                    <a:pt x="1706" y="1347"/>
                  </a:lnTo>
                  <a:lnTo>
                    <a:pt x="1708" y="1334"/>
                  </a:lnTo>
                  <a:lnTo>
                    <a:pt x="1708" y="1334"/>
                  </a:lnTo>
                  <a:lnTo>
                    <a:pt x="1710" y="1345"/>
                  </a:lnTo>
                  <a:lnTo>
                    <a:pt x="1712" y="1360"/>
                  </a:lnTo>
                  <a:lnTo>
                    <a:pt x="1713" y="1378"/>
                  </a:lnTo>
                  <a:lnTo>
                    <a:pt x="1713" y="1396"/>
                  </a:lnTo>
                  <a:lnTo>
                    <a:pt x="1713" y="1396"/>
                  </a:lnTo>
                  <a:lnTo>
                    <a:pt x="1712" y="1417"/>
                  </a:lnTo>
                  <a:lnTo>
                    <a:pt x="1709" y="1436"/>
                  </a:lnTo>
                  <a:lnTo>
                    <a:pt x="1709" y="1436"/>
                  </a:lnTo>
                  <a:lnTo>
                    <a:pt x="1705" y="1418"/>
                  </a:lnTo>
                  <a:lnTo>
                    <a:pt x="1705" y="1396"/>
                  </a:lnTo>
                  <a:lnTo>
                    <a:pt x="1705" y="1396"/>
                  </a:lnTo>
                  <a:close/>
                  <a:moveTo>
                    <a:pt x="1775" y="1396"/>
                  </a:moveTo>
                  <a:lnTo>
                    <a:pt x="1775" y="1396"/>
                  </a:lnTo>
                  <a:lnTo>
                    <a:pt x="1775" y="1367"/>
                  </a:lnTo>
                  <a:lnTo>
                    <a:pt x="1776" y="1348"/>
                  </a:lnTo>
                  <a:lnTo>
                    <a:pt x="1778" y="1334"/>
                  </a:lnTo>
                  <a:lnTo>
                    <a:pt x="1778" y="1334"/>
                  </a:lnTo>
                  <a:lnTo>
                    <a:pt x="1780" y="1346"/>
                  </a:lnTo>
                  <a:lnTo>
                    <a:pt x="1782" y="1360"/>
                  </a:lnTo>
                  <a:lnTo>
                    <a:pt x="1783" y="1379"/>
                  </a:lnTo>
                  <a:lnTo>
                    <a:pt x="1783" y="1396"/>
                  </a:lnTo>
                  <a:lnTo>
                    <a:pt x="1783" y="1396"/>
                  </a:lnTo>
                  <a:lnTo>
                    <a:pt x="1782" y="1417"/>
                  </a:lnTo>
                  <a:lnTo>
                    <a:pt x="1779" y="1435"/>
                  </a:lnTo>
                  <a:lnTo>
                    <a:pt x="1779" y="1435"/>
                  </a:lnTo>
                  <a:lnTo>
                    <a:pt x="1776" y="1417"/>
                  </a:lnTo>
                  <a:lnTo>
                    <a:pt x="1775" y="1396"/>
                  </a:lnTo>
                  <a:lnTo>
                    <a:pt x="1775" y="1396"/>
                  </a:lnTo>
                  <a:close/>
                  <a:moveTo>
                    <a:pt x="1845" y="1396"/>
                  </a:moveTo>
                  <a:lnTo>
                    <a:pt x="1845" y="1396"/>
                  </a:lnTo>
                  <a:lnTo>
                    <a:pt x="1845" y="1365"/>
                  </a:lnTo>
                  <a:lnTo>
                    <a:pt x="1846" y="1348"/>
                  </a:lnTo>
                  <a:lnTo>
                    <a:pt x="1847" y="1334"/>
                  </a:lnTo>
                  <a:lnTo>
                    <a:pt x="1847" y="1334"/>
                  </a:lnTo>
                  <a:lnTo>
                    <a:pt x="1850" y="1345"/>
                  </a:lnTo>
                  <a:lnTo>
                    <a:pt x="1852" y="1360"/>
                  </a:lnTo>
                  <a:lnTo>
                    <a:pt x="1853" y="1378"/>
                  </a:lnTo>
                  <a:lnTo>
                    <a:pt x="1853" y="1396"/>
                  </a:lnTo>
                  <a:lnTo>
                    <a:pt x="1853" y="1396"/>
                  </a:lnTo>
                  <a:lnTo>
                    <a:pt x="1852" y="1417"/>
                  </a:lnTo>
                  <a:lnTo>
                    <a:pt x="1849" y="1435"/>
                  </a:lnTo>
                  <a:lnTo>
                    <a:pt x="1849" y="1435"/>
                  </a:lnTo>
                  <a:lnTo>
                    <a:pt x="1846" y="1417"/>
                  </a:lnTo>
                  <a:lnTo>
                    <a:pt x="1845" y="1396"/>
                  </a:lnTo>
                  <a:lnTo>
                    <a:pt x="1845" y="1396"/>
                  </a:lnTo>
                  <a:close/>
                  <a:moveTo>
                    <a:pt x="1636" y="1965"/>
                  </a:moveTo>
                  <a:lnTo>
                    <a:pt x="1636" y="2298"/>
                  </a:lnTo>
                  <a:lnTo>
                    <a:pt x="1497" y="2298"/>
                  </a:lnTo>
                  <a:lnTo>
                    <a:pt x="1497" y="1966"/>
                  </a:lnTo>
                  <a:lnTo>
                    <a:pt x="1497" y="1966"/>
                  </a:lnTo>
                  <a:lnTo>
                    <a:pt x="1509" y="1960"/>
                  </a:lnTo>
                  <a:lnTo>
                    <a:pt x="1521" y="1955"/>
                  </a:lnTo>
                  <a:lnTo>
                    <a:pt x="1534" y="1952"/>
                  </a:lnTo>
                  <a:lnTo>
                    <a:pt x="1545" y="1949"/>
                  </a:lnTo>
                  <a:lnTo>
                    <a:pt x="1556" y="1948"/>
                  </a:lnTo>
                  <a:lnTo>
                    <a:pt x="1567" y="1948"/>
                  </a:lnTo>
                  <a:lnTo>
                    <a:pt x="1577" y="1948"/>
                  </a:lnTo>
                  <a:lnTo>
                    <a:pt x="1586" y="1949"/>
                  </a:lnTo>
                  <a:lnTo>
                    <a:pt x="1604" y="1952"/>
                  </a:lnTo>
                  <a:lnTo>
                    <a:pt x="1618" y="1956"/>
                  </a:lnTo>
                  <a:lnTo>
                    <a:pt x="1628" y="1961"/>
                  </a:lnTo>
                  <a:lnTo>
                    <a:pt x="1636" y="1965"/>
                  </a:lnTo>
                  <a:lnTo>
                    <a:pt x="1636" y="1965"/>
                  </a:lnTo>
                  <a:close/>
                  <a:moveTo>
                    <a:pt x="1890" y="1952"/>
                  </a:moveTo>
                  <a:lnTo>
                    <a:pt x="1885" y="1957"/>
                  </a:lnTo>
                  <a:lnTo>
                    <a:pt x="1885" y="1957"/>
                  </a:lnTo>
                  <a:lnTo>
                    <a:pt x="1862" y="1980"/>
                  </a:lnTo>
                  <a:lnTo>
                    <a:pt x="1840" y="2007"/>
                  </a:lnTo>
                  <a:lnTo>
                    <a:pt x="1829" y="2022"/>
                  </a:lnTo>
                  <a:lnTo>
                    <a:pt x="1819" y="2036"/>
                  </a:lnTo>
                  <a:lnTo>
                    <a:pt x="1808" y="2051"/>
                  </a:lnTo>
                  <a:lnTo>
                    <a:pt x="1799" y="2068"/>
                  </a:lnTo>
                  <a:lnTo>
                    <a:pt x="1790" y="2085"/>
                  </a:lnTo>
                  <a:lnTo>
                    <a:pt x="1782" y="2102"/>
                  </a:lnTo>
                  <a:lnTo>
                    <a:pt x="1774" y="2120"/>
                  </a:lnTo>
                  <a:lnTo>
                    <a:pt x="1769" y="2139"/>
                  </a:lnTo>
                  <a:lnTo>
                    <a:pt x="1764" y="2157"/>
                  </a:lnTo>
                  <a:lnTo>
                    <a:pt x="1760" y="2177"/>
                  </a:lnTo>
                  <a:lnTo>
                    <a:pt x="1758" y="2196"/>
                  </a:lnTo>
                  <a:lnTo>
                    <a:pt x="1757" y="2216"/>
                  </a:lnTo>
                  <a:lnTo>
                    <a:pt x="1757" y="2298"/>
                  </a:lnTo>
                  <a:lnTo>
                    <a:pt x="1660" y="2298"/>
                  </a:lnTo>
                  <a:lnTo>
                    <a:pt x="1660" y="1953"/>
                  </a:lnTo>
                  <a:lnTo>
                    <a:pt x="1656" y="1950"/>
                  </a:lnTo>
                  <a:lnTo>
                    <a:pt x="1656" y="1950"/>
                  </a:lnTo>
                  <a:lnTo>
                    <a:pt x="1647" y="1944"/>
                  </a:lnTo>
                  <a:lnTo>
                    <a:pt x="1638" y="1939"/>
                  </a:lnTo>
                  <a:lnTo>
                    <a:pt x="1626" y="1934"/>
                  </a:lnTo>
                  <a:lnTo>
                    <a:pt x="1626" y="1934"/>
                  </a:lnTo>
                  <a:lnTo>
                    <a:pt x="1626" y="1909"/>
                  </a:lnTo>
                  <a:lnTo>
                    <a:pt x="1628" y="1891"/>
                  </a:lnTo>
                  <a:lnTo>
                    <a:pt x="1631" y="1868"/>
                  </a:lnTo>
                  <a:lnTo>
                    <a:pt x="1635" y="1844"/>
                  </a:lnTo>
                  <a:lnTo>
                    <a:pt x="1643" y="1815"/>
                  </a:lnTo>
                  <a:lnTo>
                    <a:pt x="1652" y="1785"/>
                  </a:lnTo>
                  <a:lnTo>
                    <a:pt x="1663" y="1754"/>
                  </a:lnTo>
                  <a:lnTo>
                    <a:pt x="1670" y="1738"/>
                  </a:lnTo>
                  <a:lnTo>
                    <a:pt x="1679" y="1721"/>
                  </a:lnTo>
                  <a:lnTo>
                    <a:pt x="1687" y="1705"/>
                  </a:lnTo>
                  <a:lnTo>
                    <a:pt x="1697" y="1688"/>
                  </a:lnTo>
                  <a:lnTo>
                    <a:pt x="1708" y="1672"/>
                  </a:lnTo>
                  <a:lnTo>
                    <a:pt x="1719" y="1655"/>
                  </a:lnTo>
                  <a:lnTo>
                    <a:pt x="1732" y="1639"/>
                  </a:lnTo>
                  <a:lnTo>
                    <a:pt x="1746" y="1624"/>
                  </a:lnTo>
                  <a:lnTo>
                    <a:pt x="1761" y="1608"/>
                  </a:lnTo>
                  <a:lnTo>
                    <a:pt x="1776" y="1593"/>
                  </a:lnTo>
                  <a:lnTo>
                    <a:pt x="1794" y="1577"/>
                  </a:lnTo>
                  <a:lnTo>
                    <a:pt x="1813" y="1563"/>
                  </a:lnTo>
                  <a:lnTo>
                    <a:pt x="1833" y="1550"/>
                  </a:lnTo>
                  <a:lnTo>
                    <a:pt x="1855" y="1536"/>
                  </a:lnTo>
                  <a:lnTo>
                    <a:pt x="1877" y="1524"/>
                  </a:lnTo>
                  <a:lnTo>
                    <a:pt x="1901" y="1513"/>
                  </a:lnTo>
                  <a:lnTo>
                    <a:pt x="1901" y="1512"/>
                  </a:lnTo>
                  <a:lnTo>
                    <a:pt x="1901" y="1512"/>
                  </a:lnTo>
                  <a:lnTo>
                    <a:pt x="1910" y="1504"/>
                  </a:lnTo>
                  <a:lnTo>
                    <a:pt x="1917" y="1495"/>
                  </a:lnTo>
                  <a:lnTo>
                    <a:pt x="1925" y="1483"/>
                  </a:lnTo>
                  <a:lnTo>
                    <a:pt x="1931" y="1469"/>
                  </a:lnTo>
                  <a:lnTo>
                    <a:pt x="1936" y="1453"/>
                  </a:lnTo>
                  <a:lnTo>
                    <a:pt x="1939" y="1435"/>
                  </a:lnTo>
                  <a:lnTo>
                    <a:pt x="1941" y="1417"/>
                  </a:lnTo>
                  <a:lnTo>
                    <a:pt x="1942" y="1396"/>
                  </a:lnTo>
                  <a:lnTo>
                    <a:pt x="1919" y="1396"/>
                  </a:lnTo>
                  <a:lnTo>
                    <a:pt x="1919" y="1396"/>
                  </a:lnTo>
                  <a:lnTo>
                    <a:pt x="1917" y="1416"/>
                  </a:lnTo>
                  <a:lnTo>
                    <a:pt x="1915" y="1432"/>
                  </a:lnTo>
                  <a:lnTo>
                    <a:pt x="1912" y="1448"/>
                  </a:lnTo>
                  <a:lnTo>
                    <a:pt x="1908" y="1461"/>
                  </a:lnTo>
                  <a:lnTo>
                    <a:pt x="1904" y="1472"/>
                  </a:lnTo>
                  <a:lnTo>
                    <a:pt x="1899" y="1482"/>
                  </a:lnTo>
                  <a:lnTo>
                    <a:pt x="1894" y="1488"/>
                  </a:lnTo>
                  <a:lnTo>
                    <a:pt x="1888" y="1492"/>
                  </a:lnTo>
                  <a:lnTo>
                    <a:pt x="1888" y="1492"/>
                  </a:lnTo>
                  <a:lnTo>
                    <a:pt x="1888" y="1493"/>
                  </a:lnTo>
                  <a:lnTo>
                    <a:pt x="1888" y="1493"/>
                  </a:lnTo>
                  <a:lnTo>
                    <a:pt x="1885" y="1494"/>
                  </a:lnTo>
                  <a:lnTo>
                    <a:pt x="1881" y="1494"/>
                  </a:lnTo>
                  <a:lnTo>
                    <a:pt x="1881" y="1494"/>
                  </a:lnTo>
                  <a:lnTo>
                    <a:pt x="1877" y="1493"/>
                  </a:lnTo>
                  <a:lnTo>
                    <a:pt x="1871" y="1489"/>
                  </a:lnTo>
                  <a:lnTo>
                    <a:pt x="1866" y="1483"/>
                  </a:lnTo>
                  <a:lnTo>
                    <a:pt x="1861" y="1475"/>
                  </a:lnTo>
                  <a:lnTo>
                    <a:pt x="1861" y="1475"/>
                  </a:lnTo>
                  <a:lnTo>
                    <a:pt x="1867" y="1458"/>
                  </a:lnTo>
                  <a:lnTo>
                    <a:pt x="1872" y="1440"/>
                  </a:lnTo>
                  <a:lnTo>
                    <a:pt x="1875" y="1419"/>
                  </a:lnTo>
                  <a:lnTo>
                    <a:pt x="1876" y="1397"/>
                  </a:lnTo>
                  <a:lnTo>
                    <a:pt x="1876" y="1397"/>
                  </a:lnTo>
                  <a:lnTo>
                    <a:pt x="1876" y="1376"/>
                  </a:lnTo>
                  <a:lnTo>
                    <a:pt x="1874" y="1350"/>
                  </a:lnTo>
                  <a:lnTo>
                    <a:pt x="1872" y="1337"/>
                  </a:lnTo>
                  <a:lnTo>
                    <a:pt x="1870" y="1325"/>
                  </a:lnTo>
                  <a:lnTo>
                    <a:pt x="1866" y="1315"/>
                  </a:lnTo>
                  <a:lnTo>
                    <a:pt x="1864" y="1312"/>
                  </a:lnTo>
                  <a:lnTo>
                    <a:pt x="1862" y="1309"/>
                  </a:lnTo>
                  <a:lnTo>
                    <a:pt x="1862" y="1309"/>
                  </a:lnTo>
                  <a:lnTo>
                    <a:pt x="1859" y="1306"/>
                  </a:lnTo>
                  <a:lnTo>
                    <a:pt x="1855" y="1305"/>
                  </a:lnTo>
                  <a:lnTo>
                    <a:pt x="1850" y="1304"/>
                  </a:lnTo>
                  <a:lnTo>
                    <a:pt x="1850" y="1304"/>
                  </a:lnTo>
                  <a:lnTo>
                    <a:pt x="1844" y="1304"/>
                  </a:lnTo>
                  <a:lnTo>
                    <a:pt x="1840" y="1306"/>
                  </a:lnTo>
                  <a:lnTo>
                    <a:pt x="1836" y="1308"/>
                  </a:lnTo>
                  <a:lnTo>
                    <a:pt x="1833" y="1312"/>
                  </a:lnTo>
                  <a:lnTo>
                    <a:pt x="1831" y="1316"/>
                  </a:lnTo>
                  <a:lnTo>
                    <a:pt x="1828" y="1321"/>
                  </a:lnTo>
                  <a:lnTo>
                    <a:pt x="1825" y="1334"/>
                  </a:lnTo>
                  <a:lnTo>
                    <a:pt x="1823" y="1348"/>
                  </a:lnTo>
                  <a:lnTo>
                    <a:pt x="1822" y="1363"/>
                  </a:lnTo>
                  <a:lnTo>
                    <a:pt x="1822" y="1396"/>
                  </a:lnTo>
                  <a:lnTo>
                    <a:pt x="1822" y="1396"/>
                  </a:lnTo>
                  <a:lnTo>
                    <a:pt x="1823" y="1419"/>
                  </a:lnTo>
                  <a:lnTo>
                    <a:pt x="1825" y="1440"/>
                  </a:lnTo>
                  <a:lnTo>
                    <a:pt x="1829" y="1458"/>
                  </a:lnTo>
                  <a:lnTo>
                    <a:pt x="1835" y="1475"/>
                  </a:lnTo>
                  <a:lnTo>
                    <a:pt x="1835" y="1475"/>
                  </a:lnTo>
                  <a:lnTo>
                    <a:pt x="1829" y="1483"/>
                  </a:lnTo>
                  <a:lnTo>
                    <a:pt x="1824" y="1489"/>
                  </a:lnTo>
                  <a:lnTo>
                    <a:pt x="1819" y="1492"/>
                  </a:lnTo>
                  <a:lnTo>
                    <a:pt x="1813" y="1494"/>
                  </a:lnTo>
                  <a:lnTo>
                    <a:pt x="1807" y="1493"/>
                  </a:lnTo>
                  <a:lnTo>
                    <a:pt x="1801" y="1489"/>
                  </a:lnTo>
                  <a:lnTo>
                    <a:pt x="1796" y="1483"/>
                  </a:lnTo>
                  <a:lnTo>
                    <a:pt x="1791" y="1475"/>
                  </a:lnTo>
                  <a:lnTo>
                    <a:pt x="1791" y="1475"/>
                  </a:lnTo>
                  <a:lnTo>
                    <a:pt x="1797" y="1457"/>
                  </a:lnTo>
                  <a:lnTo>
                    <a:pt x="1802" y="1439"/>
                  </a:lnTo>
                  <a:lnTo>
                    <a:pt x="1805" y="1418"/>
                  </a:lnTo>
                  <a:lnTo>
                    <a:pt x="1806" y="1397"/>
                  </a:lnTo>
                  <a:lnTo>
                    <a:pt x="1806" y="1397"/>
                  </a:lnTo>
                  <a:lnTo>
                    <a:pt x="1806" y="1374"/>
                  </a:lnTo>
                  <a:lnTo>
                    <a:pt x="1804" y="1348"/>
                  </a:lnTo>
                  <a:lnTo>
                    <a:pt x="1802" y="1336"/>
                  </a:lnTo>
                  <a:lnTo>
                    <a:pt x="1799" y="1324"/>
                  </a:lnTo>
                  <a:lnTo>
                    <a:pt x="1796" y="1315"/>
                  </a:lnTo>
                  <a:lnTo>
                    <a:pt x="1794" y="1312"/>
                  </a:lnTo>
                  <a:lnTo>
                    <a:pt x="1792" y="1309"/>
                  </a:lnTo>
                  <a:lnTo>
                    <a:pt x="1792" y="1309"/>
                  </a:lnTo>
                  <a:lnTo>
                    <a:pt x="1789" y="1306"/>
                  </a:lnTo>
                  <a:lnTo>
                    <a:pt x="1785" y="1305"/>
                  </a:lnTo>
                  <a:lnTo>
                    <a:pt x="1780" y="1304"/>
                  </a:lnTo>
                  <a:lnTo>
                    <a:pt x="1780" y="1304"/>
                  </a:lnTo>
                  <a:lnTo>
                    <a:pt x="1774" y="1304"/>
                  </a:lnTo>
                  <a:lnTo>
                    <a:pt x="1770" y="1306"/>
                  </a:lnTo>
                  <a:lnTo>
                    <a:pt x="1766" y="1308"/>
                  </a:lnTo>
                  <a:lnTo>
                    <a:pt x="1763" y="1312"/>
                  </a:lnTo>
                  <a:lnTo>
                    <a:pt x="1761" y="1316"/>
                  </a:lnTo>
                  <a:lnTo>
                    <a:pt x="1758" y="1321"/>
                  </a:lnTo>
                  <a:lnTo>
                    <a:pt x="1755" y="1334"/>
                  </a:lnTo>
                  <a:lnTo>
                    <a:pt x="1753" y="1348"/>
                  </a:lnTo>
                  <a:lnTo>
                    <a:pt x="1752" y="1363"/>
                  </a:lnTo>
                  <a:lnTo>
                    <a:pt x="1752" y="1396"/>
                  </a:lnTo>
                  <a:lnTo>
                    <a:pt x="1752" y="1396"/>
                  </a:lnTo>
                  <a:lnTo>
                    <a:pt x="1753" y="1419"/>
                  </a:lnTo>
                  <a:lnTo>
                    <a:pt x="1755" y="1439"/>
                  </a:lnTo>
                  <a:lnTo>
                    <a:pt x="1759" y="1457"/>
                  </a:lnTo>
                  <a:lnTo>
                    <a:pt x="1764" y="1473"/>
                  </a:lnTo>
                  <a:lnTo>
                    <a:pt x="1764" y="1473"/>
                  </a:lnTo>
                  <a:lnTo>
                    <a:pt x="1759" y="1483"/>
                  </a:lnTo>
                  <a:lnTo>
                    <a:pt x="1754" y="1489"/>
                  </a:lnTo>
                  <a:lnTo>
                    <a:pt x="1748" y="1492"/>
                  </a:lnTo>
                  <a:lnTo>
                    <a:pt x="1743" y="1494"/>
                  </a:lnTo>
                  <a:lnTo>
                    <a:pt x="1736" y="1493"/>
                  </a:lnTo>
                  <a:lnTo>
                    <a:pt x="1731" y="1489"/>
                  </a:lnTo>
                  <a:lnTo>
                    <a:pt x="1726" y="1484"/>
                  </a:lnTo>
                  <a:lnTo>
                    <a:pt x="1721" y="1475"/>
                  </a:lnTo>
                  <a:lnTo>
                    <a:pt x="1721" y="1475"/>
                  </a:lnTo>
                  <a:lnTo>
                    <a:pt x="1727" y="1458"/>
                  </a:lnTo>
                  <a:lnTo>
                    <a:pt x="1732" y="1439"/>
                  </a:lnTo>
                  <a:lnTo>
                    <a:pt x="1735" y="1419"/>
                  </a:lnTo>
                  <a:lnTo>
                    <a:pt x="1736" y="1397"/>
                  </a:lnTo>
                  <a:lnTo>
                    <a:pt x="1736" y="1397"/>
                  </a:lnTo>
                  <a:lnTo>
                    <a:pt x="1736" y="1376"/>
                  </a:lnTo>
                  <a:lnTo>
                    <a:pt x="1734" y="1350"/>
                  </a:lnTo>
                  <a:lnTo>
                    <a:pt x="1732" y="1337"/>
                  </a:lnTo>
                  <a:lnTo>
                    <a:pt x="1730" y="1325"/>
                  </a:lnTo>
                  <a:lnTo>
                    <a:pt x="1726" y="1316"/>
                  </a:lnTo>
                  <a:lnTo>
                    <a:pt x="1724" y="1312"/>
                  </a:lnTo>
                  <a:lnTo>
                    <a:pt x="1722" y="1309"/>
                  </a:lnTo>
                  <a:lnTo>
                    <a:pt x="1722" y="1309"/>
                  </a:lnTo>
                  <a:lnTo>
                    <a:pt x="1718" y="1306"/>
                  </a:lnTo>
                  <a:lnTo>
                    <a:pt x="1715" y="1305"/>
                  </a:lnTo>
                  <a:lnTo>
                    <a:pt x="1710" y="1304"/>
                  </a:lnTo>
                  <a:lnTo>
                    <a:pt x="1710" y="1304"/>
                  </a:lnTo>
                  <a:lnTo>
                    <a:pt x="1704" y="1304"/>
                  </a:lnTo>
                  <a:lnTo>
                    <a:pt x="1700" y="1306"/>
                  </a:lnTo>
                  <a:lnTo>
                    <a:pt x="1696" y="1308"/>
                  </a:lnTo>
                  <a:lnTo>
                    <a:pt x="1693" y="1312"/>
                  </a:lnTo>
                  <a:lnTo>
                    <a:pt x="1690" y="1316"/>
                  </a:lnTo>
                  <a:lnTo>
                    <a:pt x="1688" y="1321"/>
                  </a:lnTo>
                  <a:lnTo>
                    <a:pt x="1685" y="1333"/>
                  </a:lnTo>
                  <a:lnTo>
                    <a:pt x="1683" y="1347"/>
                  </a:lnTo>
                  <a:lnTo>
                    <a:pt x="1682" y="1362"/>
                  </a:lnTo>
                  <a:lnTo>
                    <a:pt x="1682" y="1396"/>
                  </a:lnTo>
                  <a:lnTo>
                    <a:pt x="1682" y="1396"/>
                  </a:lnTo>
                  <a:lnTo>
                    <a:pt x="1682" y="1419"/>
                  </a:lnTo>
                  <a:lnTo>
                    <a:pt x="1685" y="1439"/>
                  </a:lnTo>
                  <a:lnTo>
                    <a:pt x="1689" y="1457"/>
                  </a:lnTo>
                  <a:lnTo>
                    <a:pt x="1694" y="1475"/>
                  </a:lnTo>
                  <a:lnTo>
                    <a:pt x="1694" y="1475"/>
                  </a:lnTo>
                  <a:lnTo>
                    <a:pt x="1689" y="1483"/>
                  </a:lnTo>
                  <a:lnTo>
                    <a:pt x="1684" y="1489"/>
                  </a:lnTo>
                  <a:lnTo>
                    <a:pt x="1678" y="1492"/>
                  </a:lnTo>
                  <a:lnTo>
                    <a:pt x="1673" y="1494"/>
                  </a:lnTo>
                  <a:lnTo>
                    <a:pt x="1666" y="1493"/>
                  </a:lnTo>
                  <a:lnTo>
                    <a:pt x="1661" y="1489"/>
                  </a:lnTo>
                  <a:lnTo>
                    <a:pt x="1656" y="1484"/>
                  </a:lnTo>
                  <a:lnTo>
                    <a:pt x="1651" y="1475"/>
                  </a:lnTo>
                  <a:lnTo>
                    <a:pt x="1651" y="1475"/>
                  </a:lnTo>
                  <a:lnTo>
                    <a:pt x="1657" y="1458"/>
                  </a:lnTo>
                  <a:lnTo>
                    <a:pt x="1662" y="1439"/>
                  </a:lnTo>
                  <a:lnTo>
                    <a:pt x="1665" y="1419"/>
                  </a:lnTo>
                  <a:lnTo>
                    <a:pt x="1666" y="1397"/>
                  </a:lnTo>
                  <a:lnTo>
                    <a:pt x="1666" y="1397"/>
                  </a:lnTo>
                  <a:lnTo>
                    <a:pt x="1666" y="1376"/>
                  </a:lnTo>
                  <a:lnTo>
                    <a:pt x="1664" y="1350"/>
                  </a:lnTo>
                  <a:lnTo>
                    <a:pt x="1662" y="1337"/>
                  </a:lnTo>
                  <a:lnTo>
                    <a:pt x="1659" y="1325"/>
                  </a:lnTo>
                  <a:lnTo>
                    <a:pt x="1656" y="1316"/>
                  </a:lnTo>
                  <a:lnTo>
                    <a:pt x="1654" y="1312"/>
                  </a:lnTo>
                  <a:lnTo>
                    <a:pt x="1652" y="1309"/>
                  </a:lnTo>
                  <a:lnTo>
                    <a:pt x="1652" y="1309"/>
                  </a:lnTo>
                  <a:lnTo>
                    <a:pt x="1648" y="1306"/>
                  </a:lnTo>
                  <a:lnTo>
                    <a:pt x="1645" y="1305"/>
                  </a:lnTo>
                  <a:lnTo>
                    <a:pt x="1640" y="1304"/>
                  </a:lnTo>
                  <a:lnTo>
                    <a:pt x="1640" y="1304"/>
                  </a:lnTo>
                  <a:lnTo>
                    <a:pt x="1634" y="1304"/>
                  </a:lnTo>
                  <a:lnTo>
                    <a:pt x="1630" y="1306"/>
                  </a:lnTo>
                  <a:lnTo>
                    <a:pt x="1626" y="1308"/>
                  </a:lnTo>
                  <a:lnTo>
                    <a:pt x="1623" y="1312"/>
                  </a:lnTo>
                  <a:lnTo>
                    <a:pt x="1620" y="1316"/>
                  </a:lnTo>
                  <a:lnTo>
                    <a:pt x="1618" y="1321"/>
                  </a:lnTo>
                  <a:lnTo>
                    <a:pt x="1615" y="1334"/>
                  </a:lnTo>
                  <a:lnTo>
                    <a:pt x="1613" y="1348"/>
                  </a:lnTo>
                  <a:lnTo>
                    <a:pt x="1612" y="1363"/>
                  </a:lnTo>
                  <a:lnTo>
                    <a:pt x="1611" y="1396"/>
                  </a:lnTo>
                  <a:lnTo>
                    <a:pt x="1611" y="1396"/>
                  </a:lnTo>
                  <a:lnTo>
                    <a:pt x="1612" y="1419"/>
                  </a:lnTo>
                  <a:lnTo>
                    <a:pt x="1615" y="1440"/>
                  </a:lnTo>
                  <a:lnTo>
                    <a:pt x="1619" y="1458"/>
                  </a:lnTo>
                  <a:lnTo>
                    <a:pt x="1624" y="1475"/>
                  </a:lnTo>
                  <a:lnTo>
                    <a:pt x="1624" y="1475"/>
                  </a:lnTo>
                  <a:lnTo>
                    <a:pt x="1619" y="1483"/>
                  </a:lnTo>
                  <a:lnTo>
                    <a:pt x="1614" y="1489"/>
                  </a:lnTo>
                  <a:lnTo>
                    <a:pt x="1608" y="1492"/>
                  </a:lnTo>
                  <a:lnTo>
                    <a:pt x="1603" y="1494"/>
                  </a:lnTo>
                  <a:lnTo>
                    <a:pt x="1596" y="1493"/>
                  </a:lnTo>
                  <a:lnTo>
                    <a:pt x="1591" y="1490"/>
                  </a:lnTo>
                  <a:lnTo>
                    <a:pt x="1586" y="1484"/>
                  </a:lnTo>
                  <a:lnTo>
                    <a:pt x="1581" y="1476"/>
                  </a:lnTo>
                  <a:lnTo>
                    <a:pt x="1581" y="1476"/>
                  </a:lnTo>
                  <a:lnTo>
                    <a:pt x="1587" y="1458"/>
                  </a:lnTo>
                  <a:lnTo>
                    <a:pt x="1592" y="1440"/>
                  </a:lnTo>
                  <a:lnTo>
                    <a:pt x="1595" y="1419"/>
                  </a:lnTo>
                  <a:lnTo>
                    <a:pt x="1596" y="1397"/>
                  </a:lnTo>
                  <a:lnTo>
                    <a:pt x="1596" y="1397"/>
                  </a:lnTo>
                  <a:lnTo>
                    <a:pt x="1595" y="1374"/>
                  </a:lnTo>
                  <a:lnTo>
                    <a:pt x="1593" y="1348"/>
                  </a:lnTo>
                  <a:lnTo>
                    <a:pt x="1592" y="1336"/>
                  </a:lnTo>
                  <a:lnTo>
                    <a:pt x="1589" y="1324"/>
                  </a:lnTo>
                  <a:lnTo>
                    <a:pt x="1586" y="1315"/>
                  </a:lnTo>
                  <a:lnTo>
                    <a:pt x="1584" y="1312"/>
                  </a:lnTo>
                  <a:lnTo>
                    <a:pt x="1581" y="1309"/>
                  </a:lnTo>
                  <a:lnTo>
                    <a:pt x="1581" y="1309"/>
                  </a:lnTo>
                  <a:lnTo>
                    <a:pt x="1578" y="1306"/>
                  </a:lnTo>
                  <a:lnTo>
                    <a:pt x="1575" y="1305"/>
                  </a:lnTo>
                  <a:lnTo>
                    <a:pt x="1570" y="1304"/>
                  </a:lnTo>
                  <a:lnTo>
                    <a:pt x="1570" y="1304"/>
                  </a:lnTo>
                  <a:lnTo>
                    <a:pt x="1564" y="1304"/>
                  </a:lnTo>
                  <a:lnTo>
                    <a:pt x="1560" y="1306"/>
                  </a:lnTo>
                  <a:lnTo>
                    <a:pt x="1556" y="1308"/>
                  </a:lnTo>
                  <a:lnTo>
                    <a:pt x="1553" y="1312"/>
                  </a:lnTo>
                  <a:lnTo>
                    <a:pt x="1550" y="1316"/>
                  </a:lnTo>
                  <a:lnTo>
                    <a:pt x="1548" y="1321"/>
                  </a:lnTo>
                  <a:lnTo>
                    <a:pt x="1545" y="1334"/>
                  </a:lnTo>
                  <a:lnTo>
                    <a:pt x="1543" y="1348"/>
                  </a:lnTo>
                  <a:lnTo>
                    <a:pt x="1542" y="1363"/>
                  </a:lnTo>
                  <a:lnTo>
                    <a:pt x="1541" y="1396"/>
                  </a:lnTo>
                  <a:lnTo>
                    <a:pt x="1541" y="1396"/>
                  </a:lnTo>
                  <a:lnTo>
                    <a:pt x="1542" y="1419"/>
                  </a:lnTo>
                  <a:lnTo>
                    <a:pt x="1545" y="1440"/>
                  </a:lnTo>
                  <a:lnTo>
                    <a:pt x="1549" y="1458"/>
                  </a:lnTo>
                  <a:lnTo>
                    <a:pt x="1554" y="1475"/>
                  </a:lnTo>
                  <a:lnTo>
                    <a:pt x="1554" y="1475"/>
                  </a:lnTo>
                  <a:lnTo>
                    <a:pt x="1549" y="1483"/>
                  </a:lnTo>
                  <a:lnTo>
                    <a:pt x="1543" y="1489"/>
                  </a:lnTo>
                  <a:lnTo>
                    <a:pt x="1538" y="1492"/>
                  </a:lnTo>
                  <a:lnTo>
                    <a:pt x="1533" y="1494"/>
                  </a:lnTo>
                  <a:lnTo>
                    <a:pt x="1526" y="1493"/>
                  </a:lnTo>
                  <a:lnTo>
                    <a:pt x="1521" y="1489"/>
                  </a:lnTo>
                  <a:lnTo>
                    <a:pt x="1516" y="1484"/>
                  </a:lnTo>
                  <a:lnTo>
                    <a:pt x="1511" y="1475"/>
                  </a:lnTo>
                  <a:lnTo>
                    <a:pt x="1511" y="1475"/>
                  </a:lnTo>
                  <a:lnTo>
                    <a:pt x="1517" y="1458"/>
                  </a:lnTo>
                  <a:lnTo>
                    <a:pt x="1521" y="1440"/>
                  </a:lnTo>
                  <a:lnTo>
                    <a:pt x="1524" y="1419"/>
                  </a:lnTo>
                  <a:lnTo>
                    <a:pt x="1525" y="1397"/>
                  </a:lnTo>
                  <a:lnTo>
                    <a:pt x="1525" y="1397"/>
                  </a:lnTo>
                  <a:lnTo>
                    <a:pt x="1525" y="1376"/>
                  </a:lnTo>
                  <a:lnTo>
                    <a:pt x="1523" y="1350"/>
                  </a:lnTo>
                  <a:lnTo>
                    <a:pt x="1522" y="1337"/>
                  </a:lnTo>
                  <a:lnTo>
                    <a:pt x="1519" y="1325"/>
                  </a:lnTo>
                  <a:lnTo>
                    <a:pt x="1516" y="1316"/>
                  </a:lnTo>
                  <a:lnTo>
                    <a:pt x="1514" y="1312"/>
                  </a:lnTo>
                  <a:lnTo>
                    <a:pt x="1511" y="1309"/>
                  </a:lnTo>
                  <a:lnTo>
                    <a:pt x="1511" y="1309"/>
                  </a:lnTo>
                  <a:lnTo>
                    <a:pt x="1508" y="1306"/>
                  </a:lnTo>
                  <a:lnTo>
                    <a:pt x="1505" y="1305"/>
                  </a:lnTo>
                  <a:lnTo>
                    <a:pt x="1499" y="1304"/>
                  </a:lnTo>
                  <a:lnTo>
                    <a:pt x="1499" y="1304"/>
                  </a:lnTo>
                  <a:lnTo>
                    <a:pt x="1494" y="1304"/>
                  </a:lnTo>
                  <a:lnTo>
                    <a:pt x="1489" y="1306"/>
                  </a:lnTo>
                  <a:lnTo>
                    <a:pt x="1486" y="1308"/>
                  </a:lnTo>
                  <a:lnTo>
                    <a:pt x="1483" y="1312"/>
                  </a:lnTo>
                  <a:lnTo>
                    <a:pt x="1480" y="1316"/>
                  </a:lnTo>
                  <a:lnTo>
                    <a:pt x="1478" y="1321"/>
                  </a:lnTo>
                  <a:lnTo>
                    <a:pt x="1475" y="1333"/>
                  </a:lnTo>
                  <a:lnTo>
                    <a:pt x="1473" y="1347"/>
                  </a:lnTo>
                  <a:lnTo>
                    <a:pt x="1472" y="1362"/>
                  </a:lnTo>
                  <a:lnTo>
                    <a:pt x="1471" y="1396"/>
                  </a:lnTo>
                  <a:lnTo>
                    <a:pt x="1471" y="1396"/>
                  </a:lnTo>
                  <a:lnTo>
                    <a:pt x="1472" y="1419"/>
                  </a:lnTo>
                  <a:lnTo>
                    <a:pt x="1475" y="1439"/>
                  </a:lnTo>
                  <a:lnTo>
                    <a:pt x="1479" y="1458"/>
                  </a:lnTo>
                  <a:lnTo>
                    <a:pt x="1484" y="1475"/>
                  </a:lnTo>
                  <a:lnTo>
                    <a:pt x="1484" y="1475"/>
                  </a:lnTo>
                  <a:lnTo>
                    <a:pt x="1479" y="1483"/>
                  </a:lnTo>
                  <a:lnTo>
                    <a:pt x="1473" y="1489"/>
                  </a:lnTo>
                  <a:lnTo>
                    <a:pt x="1468" y="1492"/>
                  </a:lnTo>
                  <a:lnTo>
                    <a:pt x="1463" y="1494"/>
                  </a:lnTo>
                  <a:lnTo>
                    <a:pt x="1456" y="1493"/>
                  </a:lnTo>
                  <a:lnTo>
                    <a:pt x="1451" y="1489"/>
                  </a:lnTo>
                  <a:lnTo>
                    <a:pt x="1446" y="1483"/>
                  </a:lnTo>
                  <a:lnTo>
                    <a:pt x="1440" y="1475"/>
                  </a:lnTo>
                  <a:lnTo>
                    <a:pt x="1440" y="1475"/>
                  </a:lnTo>
                  <a:lnTo>
                    <a:pt x="1447" y="1457"/>
                  </a:lnTo>
                  <a:lnTo>
                    <a:pt x="1451" y="1439"/>
                  </a:lnTo>
                  <a:lnTo>
                    <a:pt x="1454" y="1418"/>
                  </a:lnTo>
                  <a:lnTo>
                    <a:pt x="1455" y="1397"/>
                  </a:lnTo>
                  <a:lnTo>
                    <a:pt x="1455" y="1397"/>
                  </a:lnTo>
                  <a:lnTo>
                    <a:pt x="1455" y="1376"/>
                  </a:lnTo>
                  <a:lnTo>
                    <a:pt x="1453" y="1350"/>
                  </a:lnTo>
                  <a:lnTo>
                    <a:pt x="1452" y="1337"/>
                  </a:lnTo>
                  <a:lnTo>
                    <a:pt x="1449" y="1325"/>
                  </a:lnTo>
                  <a:lnTo>
                    <a:pt x="1446" y="1315"/>
                  </a:lnTo>
                  <a:lnTo>
                    <a:pt x="1444" y="1312"/>
                  </a:lnTo>
                  <a:lnTo>
                    <a:pt x="1441" y="1309"/>
                  </a:lnTo>
                  <a:lnTo>
                    <a:pt x="1441" y="1309"/>
                  </a:lnTo>
                  <a:lnTo>
                    <a:pt x="1438" y="1306"/>
                  </a:lnTo>
                  <a:lnTo>
                    <a:pt x="1435" y="1305"/>
                  </a:lnTo>
                  <a:lnTo>
                    <a:pt x="1429" y="1304"/>
                  </a:lnTo>
                  <a:lnTo>
                    <a:pt x="1429" y="1304"/>
                  </a:lnTo>
                  <a:lnTo>
                    <a:pt x="1424" y="1304"/>
                  </a:lnTo>
                  <a:lnTo>
                    <a:pt x="1419" y="1306"/>
                  </a:lnTo>
                  <a:lnTo>
                    <a:pt x="1416" y="1308"/>
                  </a:lnTo>
                  <a:lnTo>
                    <a:pt x="1413" y="1312"/>
                  </a:lnTo>
                  <a:lnTo>
                    <a:pt x="1410" y="1316"/>
                  </a:lnTo>
                  <a:lnTo>
                    <a:pt x="1408" y="1321"/>
                  </a:lnTo>
                  <a:lnTo>
                    <a:pt x="1405" y="1334"/>
                  </a:lnTo>
                  <a:lnTo>
                    <a:pt x="1403" y="1348"/>
                  </a:lnTo>
                  <a:lnTo>
                    <a:pt x="1402" y="1363"/>
                  </a:lnTo>
                  <a:lnTo>
                    <a:pt x="1401" y="1396"/>
                  </a:lnTo>
                  <a:lnTo>
                    <a:pt x="1401" y="1396"/>
                  </a:lnTo>
                  <a:lnTo>
                    <a:pt x="1402" y="1419"/>
                  </a:lnTo>
                  <a:lnTo>
                    <a:pt x="1404" y="1439"/>
                  </a:lnTo>
                  <a:lnTo>
                    <a:pt x="1408" y="1457"/>
                  </a:lnTo>
                  <a:lnTo>
                    <a:pt x="1414" y="1475"/>
                  </a:lnTo>
                  <a:lnTo>
                    <a:pt x="1414" y="1475"/>
                  </a:lnTo>
                  <a:lnTo>
                    <a:pt x="1409" y="1483"/>
                  </a:lnTo>
                  <a:lnTo>
                    <a:pt x="1403" y="1488"/>
                  </a:lnTo>
                  <a:lnTo>
                    <a:pt x="1398" y="1492"/>
                  </a:lnTo>
                  <a:lnTo>
                    <a:pt x="1392" y="1494"/>
                  </a:lnTo>
                  <a:lnTo>
                    <a:pt x="1386" y="1493"/>
                  </a:lnTo>
                  <a:lnTo>
                    <a:pt x="1381" y="1489"/>
                  </a:lnTo>
                  <a:lnTo>
                    <a:pt x="1375" y="1484"/>
                  </a:lnTo>
                  <a:lnTo>
                    <a:pt x="1370" y="1475"/>
                  </a:lnTo>
                  <a:lnTo>
                    <a:pt x="1370" y="1475"/>
                  </a:lnTo>
                  <a:lnTo>
                    <a:pt x="1377" y="1458"/>
                  </a:lnTo>
                  <a:lnTo>
                    <a:pt x="1381" y="1439"/>
                  </a:lnTo>
                  <a:lnTo>
                    <a:pt x="1384" y="1418"/>
                  </a:lnTo>
                  <a:lnTo>
                    <a:pt x="1385" y="1397"/>
                  </a:lnTo>
                  <a:lnTo>
                    <a:pt x="1385" y="1397"/>
                  </a:lnTo>
                  <a:lnTo>
                    <a:pt x="1385" y="1376"/>
                  </a:lnTo>
                  <a:lnTo>
                    <a:pt x="1383" y="1350"/>
                  </a:lnTo>
                  <a:lnTo>
                    <a:pt x="1381" y="1337"/>
                  </a:lnTo>
                  <a:lnTo>
                    <a:pt x="1379" y="1325"/>
                  </a:lnTo>
                  <a:lnTo>
                    <a:pt x="1375" y="1315"/>
                  </a:lnTo>
                  <a:lnTo>
                    <a:pt x="1373" y="1312"/>
                  </a:lnTo>
                  <a:lnTo>
                    <a:pt x="1371" y="1309"/>
                  </a:lnTo>
                  <a:lnTo>
                    <a:pt x="1371" y="1309"/>
                  </a:lnTo>
                  <a:lnTo>
                    <a:pt x="1368" y="1306"/>
                  </a:lnTo>
                  <a:lnTo>
                    <a:pt x="1365" y="1305"/>
                  </a:lnTo>
                  <a:lnTo>
                    <a:pt x="1359" y="1304"/>
                  </a:lnTo>
                  <a:lnTo>
                    <a:pt x="1359" y="1304"/>
                  </a:lnTo>
                  <a:lnTo>
                    <a:pt x="1353" y="1304"/>
                  </a:lnTo>
                  <a:lnTo>
                    <a:pt x="1349" y="1306"/>
                  </a:lnTo>
                  <a:lnTo>
                    <a:pt x="1345" y="1308"/>
                  </a:lnTo>
                  <a:lnTo>
                    <a:pt x="1342" y="1312"/>
                  </a:lnTo>
                  <a:lnTo>
                    <a:pt x="1340" y="1316"/>
                  </a:lnTo>
                  <a:lnTo>
                    <a:pt x="1338" y="1321"/>
                  </a:lnTo>
                  <a:lnTo>
                    <a:pt x="1334" y="1333"/>
                  </a:lnTo>
                  <a:lnTo>
                    <a:pt x="1332" y="1347"/>
                  </a:lnTo>
                  <a:lnTo>
                    <a:pt x="1331" y="1362"/>
                  </a:lnTo>
                  <a:lnTo>
                    <a:pt x="1331" y="1396"/>
                  </a:lnTo>
                  <a:lnTo>
                    <a:pt x="1331" y="1396"/>
                  </a:lnTo>
                  <a:lnTo>
                    <a:pt x="1332" y="1419"/>
                  </a:lnTo>
                  <a:lnTo>
                    <a:pt x="1334" y="1440"/>
                  </a:lnTo>
                  <a:lnTo>
                    <a:pt x="1338" y="1458"/>
                  </a:lnTo>
                  <a:lnTo>
                    <a:pt x="1344" y="1475"/>
                  </a:lnTo>
                  <a:lnTo>
                    <a:pt x="1344" y="1475"/>
                  </a:lnTo>
                  <a:lnTo>
                    <a:pt x="1338" y="1483"/>
                  </a:lnTo>
                  <a:lnTo>
                    <a:pt x="1333" y="1489"/>
                  </a:lnTo>
                  <a:lnTo>
                    <a:pt x="1328" y="1492"/>
                  </a:lnTo>
                  <a:lnTo>
                    <a:pt x="1322" y="1494"/>
                  </a:lnTo>
                  <a:lnTo>
                    <a:pt x="1316" y="1493"/>
                  </a:lnTo>
                  <a:lnTo>
                    <a:pt x="1310" y="1489"/>
                  </a:lnTo>
                  <a:lnTo>
                    <a:pt x="1305" y="1484"/>
                  </a:lnTo>
                  <a:lnTo>
                    <a:pt x="1300" y="1475"/>
                  </a:lnTo>
                  <a:lnTo>
                    <a:pt x="1300" y="1475"/>
                  </a:lnTo>
                  <a:lnTo>
                    <a:pt x="1306" y="1458"/>
                  </a:lnTo>
                  <a:lnTo>
                    <a:pt x="1311" y="1439"/>
                  </a:lnTo>
                  <a:lnTo>
                    <a:pt x="1314" y="1419"/>
                  </a:lnTo>
                  <a:lnTo>
                    <a:pt x="1315" y="1397"/>
                  </a:lnTo>
                  <a:lnTo>
                    <a:pt x="1315" y="1397"/>
                  </a:lnTo>
                  <a:lnTo>
                    <a:pt x="1315" y="1376"/>
                  </a:lnTo>
                  <a:lnTo>
                    <a:pt x="1313" y="1350"/>
                  </a:lnTo>
                  <a:lnTo>
                    <a:pt x="1311" y="1337"/>
                  </a:lnTo>
                  <a:lnTo>
                    <a:pt x="1309" y="1325"/>
                  </a:lnTo>
                  <a:lnTo>
                    <a:pt x="1305" y="1315"/>
                  </a:lnTo>
                  <a:lnTo>
                    <a:pt x="1303" y="1312"/>
                  </a:lnTo>
                  <a:lnTo>
                    <a:pt x="1301" y="1309"/>
                  </a:lnTo>
                  <a:lnTo>
                    <a:pt x="1301" y="1309"/>
                  </a:lnTo>
                  <a:lnTo>
                    <a:pt x="1298" y="1306"/>
                  </a:lnTo>
                  <a:lnTo>
                    <a:pt x="1295" y="1305"/>
                  </a:lnTo>
                  <a:lnTo>
                    <a:pt x="1289" y="1304"/>
                  </a:lnTo>
                  <a:lnTo>
                    <a:pt x="1289" y="1304"/>
                  </a:lnTo>
                  <a:lnTo>
                    <a:pt x="1283" y="1304"/>
                  </a:lnTo>
                  <a:lnTo>
                    <a:pt x="1279" y="1306"/>
                  </a:lnTo>
                  <a:lnTo>
                    <a:pt x="1276" y="1308"/>
                  </a:lnTo>
                  <a:lnTo>
                    <a:pt x="1272" y="1312"/>
                  </a:lnTo>
                  <a:lnTo>
                    <a:pt x="1270" y="1316"/>
                  </a:lnTo>
                  <a:lnTo>
                    <a:pt x="1268" y="1321"/>
                  </a:lnTo>
                  <a:lnTo>
                    <a:pt x="1264" y="1333"/>
                  </a:lnTo>
                  <a:lnTo>
                    <a:pt x="1262" y="1347"/>
                  </a:lnTo>
                  <a:lnTo>
                    <a:pt x="1261" y="1362"/>
                  </a:lnTo>
                  <a:lnTo>
                    <a:pt x="1261" y="1396"/>
                  </a:lnTo>
                  <a:lnTo>
                    <a:pt x="1261" y="1396"/>
                  </a:lnTo>
                  <a:lnTo>
                    <a:pt x="1262" y="1419"/>
                  </a:lnTo>
                  <a:lnTo>
                    <a:pt x="1264" y="1439"/>
                  </a:lnTo>
                  <a:lnTo>
                    <a:pt x="1268" y="1457"/>
                  </a:lnTo>
                  <a:lnTo>
                    <a:pt x="1274" y="1475"/>
                  </a:lnTo>
                  <a:lnTo>
                    <a:pt x="1274" y="1475"/>
                  </a:lnTo>
                  <a:lnTo>
                    <a:pt x="1268" y="1483"/>
                  </a:lnTo>
                  <a:lnTo>
                    <a:pt x="1262" y="1489"/>
                  </a:lnTo>
                  <a:lnTo>
                    <a:pt x="1257" y="1493"/>
                  </a:lnTo>
                  <a:lnTo>
                    <a:pt x="1254" y="1494"/>
                  </a:lnTo>
                  <a:lnTo>
                    <a:pt x="1252" y="1494"/>
                  </a:lnTo>
                  <a:lnTo>
                    <a:pt x="1252" y="1494"/>
                  </a:lnTo>
                  <a:lnTo>
                    <a:pt x="1248" y="1494"/>
                  </a:lnTo>
                  <a:lnTo>
                    <a:pt x="1245" y="1493"/>
                  </a:lnTo>
                  <a:lnTo>
                    <a:pt x="1245" y="1493"/>
                  </a:lnTo>
                  <a:lnTo>
                    <a:pt x="1244" y="1492"/>
                  </a:lnTo>
                  <a:lnTo>
                    <a:pt x="1244" y="1492"/>
                  </a:lnTo>
                  <a:lnTo>
                    <a:pt x="1239" y="1488"/>
                  </a:lnTo>
                  <a:lnTo>
                    <a:pt x="1234" y="1481"/>
                  </a:lnTo>
                  <a:lnTo>
                    <a:pt x="1229" y="1472"/>
                  </a:lnTo>
                  <a:lnTo>
                    <a:pt x="1224" y="1461"/>
                  </a:lnTo>
                  <a:lnTo>
                    <a:pt x="1220" y="1448"/>
                  </a:lnTo>
                  <a:lnTo>
                    <a:pt x="1217" y="1432"/>
                  </a:lnTo>
                  <a:lnTo>
                    <a:pt x="1216" y="1416"/>
                  </a:lnTo>
                  <a:lnTo>
                    <a:pt x="1214" y="1396"/>
                  </a:lnTo>
                  <a:lnTo>
                    <a:pt x="1191" y="1396"/>
                  </a:lnTo>
                  <a:lnTo>
                    <a:pt x="1191" y="1396"/>
                  </a:lnTo>
                  <a:lnTo>
                    <a:pt x="1192" y="1417"/>
                  </a:lnTo>
                  <a:lnTo>
                    <a:pt x="1194" y="1435"/>
                  </a:lnTo>
                  <a:lnTo>
                    <a:pt x="1197" y="1453"/>
                  </a:lnTo>
                  <a:lnTo>
                    <a:pt x="1202" y="1469"/>
                  </a:lnTo>
                  <a:lnTo>
                    <a:pt x="1208" y="1483"/>
                  </a:lnTo>
                  <a:lnTo>
                    <a:pt x="1214" y="1495"/>
                  </a:lnTo>
                  <a:lnTo>
                    <a:pt x="1223" y="1504"/>
                  </a:lnTo>
                  <a:lnTo>
                    <a:pt x="1232" y="1512"/>
                  </a:lnTo>
                  <a:lnTo>
                    <a:pt x="1231" y="1513"/>
                  </a:lnTo>
                  <a:lnTo>
                    <a:pt x="1231" y="1513"/>
                  </a:lnTo>
                  <a:lnTo>
                    <a:pt x="1256" y="1524"/>
                  </a:lnTo>
                  <a:lnTo>
                    <a:pt x="1278" y="1536"/>
                  </a:lnTo>
                  <a:lnTo>
                    <a:pt x="1300" y="1550"/>
                  </a:lnTo>
                  <a:lnTo>
                    <a:pt x="1320" y="1564"/>
                  </a:lnTo>
                  <a:lnTo>
                    <a:pt x="1339" y="1578"/>
                  </a:lnTo>
                  <a:lnTo>
                    <a:pt x="1357" y="1593"/>
                  </a:lnTo>
                  <a:lnTo>
                    <a:pt x="1373" y="1608"/>
                  </a:lnTo>
                  <a:lnTo>
                    <a:pt x="1387" y="1625"/>
                  </a:lnTo>
                  <a:lnTo>
                    <a:pt x="1402" y="1640"/>
                  </a:lnTo>
                  <a:lnTo>
                    <a:pt x="1414" y="1657"/>
                  </a:lnTo>
                  <a:lnTo>
                    <a:pt x="1427" y="1673"/>
                  </a:lnTo>
                  <a:lnTo>
                    <a:pt x="1437" y="1689"/>
                  </a:lnTo>
                  <a:lnTo>
                    <a:pt x="1446" y="1707"/>
                  </a:lnTo>
                  <a:lnTo>
                    <a:pt x="1455" y="1723"/>
                  </a:lnTo>
                  <a:lnTo>
                    <a:pt x="1463" y="1740"/>
                  </a:lnTo>
                  <a:lnTo>
                    <a:pt x="1470" y="1755"/>
                  </a:lnTo>
                  <a:lnTo>
                    <a:pt x="1482" y="1787"/>
                  </a:lnTo>
                  <a:lnTo>
                    <a:pt x="1490" y="1818"/>
                  </a:lnTo>
                  <a:lnTo>
                    <a:pt x="1498" y="1846"/>
                  </a:lnTo>
                  <a:lnTo>
                    <a:pt x="1502" y="1871"/>
                  </a:lnTo>
                  <a:lnTo>
                    <a:pt x="1505" y="1893"/>
                  </a:lnTo>
                  <a:lnTo>
                    <a:pt x="1506" y="1912"/>
                  </a:lnTo>
                  <a:lnTo>
                    <a:pt x="1507" y="1935"/>
                  </a:lnTo>
                  <a:lnTo>
                    <a:pt x="1507" y="1935"/>
                  </a:lnTo>
                  <a:lnTo>
                    <a:pt x="1492" y="1941"/>
                  </a:lnTo>
                  <a:lnTo>
                    <a:pt x="1478" y="1949"/>
                  </a:lnTo>
                  <a:lnTo>
                    <a:pt x="1473" y="1952"/>
                  </a:lnTo>
                  <a:lnTo>
                    <a:pt x="1473" y="2298"/>
                  </a:lnTo>
                  <a:lnTo>
                    <a:pt x="1376" y="2298"/>
                  </a:lnTo>
                  <a:lnTo>
                    <a:pt x="1376" y="2216"/>
                  </a:lnTo>
                  <a:lnTo>
                    <a:pt x="1376" y="2216"/>
                  </a:lnTo>
                  <a:lnTo>
                    <a:pt x="1375" y="2196"/>
                  </a:lnTo>
                  <a:lnTo>
                    <a:pt x="1373" y="2177"/>
                  </a:lnTo>
                  <a:lnTo>
                    <a:pt x="1369" y="2157"/>
                  </a:lnTo>
                  <a:lnTo>
                    <a:pt x="1364" y="2139"/>
                  </a:lnTo>
                  <a:lnTo>
                    <a:pt x="1358" y="2120"/>
                  </a:lnTo>
                  <a:lnTo>
                    <a:pt x="1350" y="2102"/>
                  </a:lnTo>
                  <a:lnTo>
                    <a:pt x="1343" y="2085"/>
                  </a:lnTo>
                  <a:lnTo>
                    <a:pt x="1334" y="2068"/>
                  </a:lnTo>
                  <a:lnTo>
                    <a:pt x="1325" y="2051"/>
                  </a:lnTo>
                  <a:lnTo>
                    <a:pt x="1314" y="2036"/>
                  </a:lnTo>
                  <a:lnTo>
                    <a:pt x="1304" y="2022"/>
                  </a:lnTo>
                  <a:lnTo>
                    <a:pt x="1293" y="2007"/>
                  </a:lnTo>
                  <a:lnTo>
                    <a:pt x="1271" y="1980"/>
                  </a:lnTo>
                  <a:lnTo>
                    <a:pt x="1248" y="1957"/>
                  </a:lnTo>
                  <a:lnTo>
                    <a:pt x="1242" y="1952"/>
                  </a:lnTo>
                  <a:lnTo>
                    <a:pt x="1242" y="1952"/>
                  </a:lnTo>
                  <a:lnTo>
                    <a:pt x="1212" y="1930"/>
                  </a:lnTo>
                  <a:lnTo>
                    <a:pt x="1184" y="1907"/>
                  </a:lnTo>
                  <a:lnTo>
                    <a:pt x="1157" y="1883"/>
                  </a:lnTo>
                  <a:lnTo>
                    <a:pt x="1132" y="1857"/>
                  </a:lnTo>
                  <a:lnTo>
                    <a:pt x="1108" y="1829"/>
                  </a:lnTo>
                  <a:lnTo>
                    <a:pt x="1087" y="1800"/>
                  </a:lnTo>
                  <a:lnTo>
                    <a:pt x="1067" y="1771"/>
                  </a:lnTo>
                  <a:lnTo>
                    <a:pt x="1049" y="1740"/>
                  </a:lnTo>
                  <a:lnTo>
                    <a:pt x="1033" y="1708"/>
                  </a:lnTo>
                  <a:lnTo>
                    <a:pt x="1019" y="1675"/>
                  </a:lnTo>
                  <a:lnTo>
                    <a:pt x="1007" y="1641"/>
                  </a:lnTo>
                  <a:lnTo>
                    <a:pt x="997" y="1606"/>
                  </a:lnTo>
                  <a:lnTo>
                    <a:pt x="989" y="1571"/>
                  </a:lnTo>
                  <a:lnTo>
                    <a:pt x="984" y="1535"/>
                  </a:lnTo>
                  <a:lnTo>
                    <a:pt x="980" y="1499"/>
                  </a:lnTo>
                  <a:lnTo>
                    <a:pt x="979" y="1462"/>
                  </a:lnTo>
                  <a:lnTo>
                    <a:pt x="979" y="1462"/>
                  </a:lnTo>
                  <a:lnTo>
                    <a:pt x="980" y="1432"/>
                  </a:lnTo>
                  <a:lnTo>
                    <a:pt x="982" y="1403"/>
                  </a:lnTo>
                  <a:lnTo>
                    <a:pt x="986" y="1373"/>
                  </a:lnTo>
                  <a:lnTo>
                    <a:pt x="991" y="1344"/>
                  </a:lnTo>
                  <a:lnTo>
                    <a:pt x="997" y="1316"/>
                  </a:lnTo>
                  <a:lnTo>
                    <a:pt x="1006" y="1287"/>
                  </a:lnTo>
                  <a:lnTo>
                    <a:pt x="1015" y="1261"/>
                  </a:lnTo>
                  <a:lnTo>
                    <a:pt x="1025" y="1234"/>
                  </a:lnTo>
                  <a:lnTo>
                    <a:pt x="1037" y="1208"/>
                  </a:lnTo>
                  <a:lnTo>
                    <a:pt x="1050" y="1182"/>
                  </a:lnTo>
                  <a:lnTo>
                    <a:pt x="1064" y="1158"/>
                  </a:lnTo>
                  <a:lnTo>
                    <a:pt x="1080" y="1134"/>
                  </a:lnTo>
                  <a:lnTo>
                    <a:pt x="1096" y="1111"/>
                  </a:lnTo>
                  <a:lnTo>
                    <a:pt x="1114" y="1089"/>
                  </a:lnTo>
                  <a:lnTo>
                    <a:pt x="1132" y="1067"/>
                  </a:lnTo>
                  <a:lnTo>
                    <a:pt x="1152" y="1048"/>
                  </a:lnTo>
                  <a:lnTo>
                    <a:pt x="1171" y="1028"/>
                  </a:lnTo>
                  <a:lnTo>
                    <a:pt x="1193" y="1010"/>
                  </a:lnTo>
                  <a:lnTo>
                    <a:pt x="1216" y="992"/>
                  </a:lnTo>
                  <a:lnTo>
                    <a:pt x="1238" y="976"/>
                  </a:lnTo>
                  <a:lnTo>
                    <a:pt x="1262" y="960"/>
                  </a:lnTo>
                  <a:lnTo>
                    <a:pt x="1287" y="946"/>
                  </a:lnTo>
                  <a:lnTo>
                    <a:pt x="1312" y="934"/>
                  </a:lnTo>
                  <a:lnTo>
                    <a:pt x="1338" y="921"/>
                  </a:lnTo>
                  <a:lnTo>
                    <a:pt x="1365" y="911"/>
                  </a:lnTo>
                  <a:lnTo>
                    <a:pt x="1392" y="902"/>
                  </a:lnTo>
                  <a:lnTo>
                    <a:pt x="1419" y="893"/>
                  </a:lnTo>
                  <a:lnTo>
                    <a:pt x="1448" y="887"/>
                  </a:lnTo>
                  <a:lnTo>
                    <a:pt x="1477" y="882"/>
                  </a:lnTo>
                  <a:lnTo>
                    <a:pt x="1507" y="878"/>
                  </a:lnTo>
                  <a:lnTo>
                    <a:pt x="1537" y="876"/>
                  </a:lnTo>
                  <a:lnTo>
                    <a:pt x="1567" y="875"/>
                  </a:lnTo>
                  <a:lnTo>
                    <a:pt x="1567" y="875"/>
                  </a:lnTo>
                  <a:lnTo>
                    <a:pt x="1596" y="876"/>
                  </a:lnTo>
                  <a:lnTo>
                    <a:pt x="1626" y="878"/>
                  </a:lnTo>
                  <a:lnTo>
                    <a:pt x="1656" y="882"/>
                  </a:lnTo>
                  <a:lnTo>
                    <a:pt x="1685" y="887"/>
                  </a:lnTo>
                  <a:lnTo>
                    <a:pt x="1713" y="893"/>
                  </a:lnTo>
                  <a:lnTo>
                    <a:pt x="1740" y="902"/>
                  </a:lnTo>
                  <a:lnTo>
                    <a:pt x="1768" y="911"/>
                  </a:lnTo>
                  <a:lnTo>
                    <a:pt x="1795" y="921"/>
                  </a:lnTo>
                  <a:lnTo>
                    <a:pt x="1821" y="934"/>
                  </a:lnTo>
                  <a:lnTo>
                    <a:pt x="1846" y="946"/>
                  </a:lnTo>
                  <a:lnTo>
                    <a:pt x="1871" y="960"/>
                  </a:lnTo>
                  <a:lnTo>
                    <a:pt x="1895" y="976"/>
                  </a:lnTo>
                  <a:lnTo>
                    <a:pt x="1917" y="992"/>
                  </a:lnTo>
                  <a:lnTo>
                    <a:pt x="1940" y="1010"/>
                  </a:lnTo>
                  <a:lnTo>
                    <a:pt x="1961" y="1028"/>
                  </a:lnTo>
                  <a:lnTo>
                    <a:pt x="1981" y="1048"/>
                  </a:lnTo>
                  <a:lnTo>
                    <a:pt x="2001" y="1067"/>
                  </a:lnTo>
                  <a:lnTo>
                    <a:pt x="2019" y="1089"/>
                  </a:lnTo>
                  <a:lnTo>
                    <a:pt x="2037" y="1111"/>
                  </a:lnTo>
                  <a:lnTo>
                    <a:pt x="2053" y="1134"/>
                  </a:lnTo>
                  <a:lnTo>
                    <a:pt x="2069" y="1158"/>
                  </a:lnTo>
                  <a:lnTo>
                    <a:pt x="2083" y="1182"/>
                  </a:lnTo>
                  <a:lnTo>
                    <a:pt x="2096" y="1208"/>
                  </a:lnTo>
                  <a:lnTo>
                    <a:pt x="2108" y="1234"/>
                  </a:lnTo>
                  <a:lnTo>
                    <a:pt x="2118" y="1261"/>
                  </a:lnTo>
                  <a:lnTo>
                    <a:pt x="2127" y="1287"/>
                  </a:lnTo>
                  <a:lnTo>
                    <a:pt x="2136" y="1316"/>
                  </a:lnTo>
                  <a:lnTo>
                    <a:pt x="2142" y="1344"/>
                  </a:lnTo>
                  <a:lnTo>
                    <a:pt x="2147" y="1373"/>
                  </a:lnTo>
                  <a:lnTo>
                    <a:pt x="2151" y="1403"/>
                  </a:lnTo>
                  <a:lnTo>
                    <a:pt x="2153" y="1432"/>
                  </a:lnTo>
                  <a:lnTo>
                    <a:pt x="2154" y="1462"/>
                  </a:lnTo>
                  <a:lnTo>
                    <a:pt x="2154" y="1462"/>
                  </a:lnTo>
                  <a:lnTo>
                    <a:pt x="2153" y="1499"/>
                  </a:lnTo>
                  <a:lnTo>
                    <a:pt x="2149" y="1535"/>
                  </a:lnTo>
                  <a:lnTo>
                    <a:pt x="2144" y="1571"/>
                  </a:lnTo>
                  <a:lnTo>
                    <a:pt x="2136" y="1606"/>
                  </a:lnTo>
                  <a:lnTo>
                    <a:pt x="2126" y="1641"/>
                  </a:lnTo>
                  <a:lnTo>
                    <a:pt x="2114" y="1675"/>
                  </a:lnTo>
                  <a:lnTo>
                    <a:pt x="2100" y="1708"/>
                  </a:lnTo>
                  <a:lnTo>
                    <a:pt x="2084" y="1740"/>
                  </a:lnTo>
                  <a:lnTo>
                    <a:pt x="2066" y="1771"/>
                  </a:lnTo>
                  <a:lnTo>
                    <a:pt x="2046" y="1800"/>
                  </a:lnTo>
                  <a:lnTo>
                    <a:pt x="2025" y="1829"/>
                  </a:lnTo>
                  <a:lnTo>
                    <a:pt x="2001" y="1857"/>
                  </a:lnTo>
                  <a:lnTo>
                    <a:pt x="1976" y="1883"/>
                  </a:lnTo>
                  <a:lnTo>
                    <a:pt x="1948" y="1907"/>
                  </a:lnTo>
                  <a:lnTo>
                    <a:pt x="1921" y="1930"/>
                  </a:lnTo>
                  <a:lnTo>
                    <a:pt x="1890" y="1952"/>
                  </a:lnTo>
                  <a:lnTo>
                    <a:pt x="1890" y="1952"/>
                  </a:lnTo>
                  <a:close/>
                  <a:moveTo>
                    <a:pt x="1530" y="683"/>
                  </a:moveTo>
                  <a:lnTo>
                    <a:pt x="1530" y="400"/>
                  </a:lnTo>
                  <a:lnTo>
                    <a:pt x="1530" y="400"/>
                  </a:lnTo>
                  <a:lnTo>
                    <a:pt x="1532" y="393"/>
                  </a:lnTo>
                  <a:lnTo>
                    <a:pt x="1534" y="385"/>
                  </a:lnTo>
                  <a:lnTo>
                    <a:pt x="1537" y="380"/>
                  </a:lnTo>
                  <a:lnTo>
                    <a:pt x="1542" y="374"/>
                  </a:lnTo>
                  <a:lnTo>
                    <a:pt x="1547" y="370"/>
                  </a:lnTo>
                  <a:lnTo>
                    <a:pt x="1553" y="367"/>
                  </a:lnTo>
                  <a:lnTo>
                    <a:pt x="1559" y="365"/>
                  </a:lnTo>
                  <a:lnTo>
                    <a:pt x="1567" y="364"/>
                  </a:lnTo>
                  <a:lnTo>
                    <a:pt x="1567" y="364"/>
                  </a:lnTo>
                  <a:lnTo>
                    <a:pt x="1574" y="365"/>
                  </a:lnTo>
                  <a:lnTo>
                    <a:pt x="1581" y="367"/>
                  </a:lnTo>
                  <a:lnTo>
                    <a:pt x="1586" y="370"/>
                  </a:lnTo>
                  <a:lnTo>
                    <a:pt x="1592" y="374"/>
                  </a:lnTo>
                  <a:lnTo>
                    <a:pt x="1596" y="380"/>
                  </a:lnTo>
                  <a:lnTo>
                    <a:pt x="1599" y="385"/>
                  </a:lnTo>
                  <a:lnTo>
                    <a:pt x="1601" y="393"/>
                  </a:lnTo>
                  <a:lnTo>
                    <a:pt x="1603" y="400"/>
                  </a:lnTo>
                  <a:lnTo>
                    <a:pt x="1603" y="683"/>
                  </a:lnTo>
                  <a:lnTo>
                    <a:pt x="1603" y="683"/>
                  </a:lnTo>
                  <a:lnTo>
                    <a:pt x="1601" y="690"/>
                  </a:lnTo>
                  <a:lnTo>
                    <a:pt x="1599" y="696"/>
                  </a:lnTo>
                  <a:lnTo>
                    <a:pt x="1596" y="702"/>
                  </a:lnTo>
                  <a:lnTo>
                    <a:pt x="1592" y="707"/>
                  </a:lnTo>
                  <a:lnTo>
                    <a:pt x="1586" y="712"/>
                  </a:lnTo>
                  <a:lnTo>
                    <a:pt x="1581" y="716"/>
                  </a:lnTo>
                  <a:lnTo>
                    <a:pt x="1574" y="718"/>
                  </a:lnTo>
                  <a:lnTo>
                    <a:pt x="1567" y="719"/>
                  </a:lnTo>
                  <a:lnTo>
                    <a:pt x="1567" y="719"/>
                  </a:lnTo>
                  <a:lnTo>
                    <a:pt x="1559" y="718"/>
                  </a:lnTo>
                  <a:lnTo>
                    <a:pt x="1553" y="716"/>
                  </a:lnTo>
                  <a:lnTo>
                    <a:pt x="1547" y="712"/>
                  </a:lnTo>
                  <a:lnTo>
                    <a:pt x="1542" y="707"/>
                  </a:lnTo>
                  <a:lnTo>
                    <a:pt x="1537" y="702"/>
                  </a:lnTo>
                  <a:lnTo>
                    <a:pt x="1534" y="696"/>
                  </a:lnTo>
                  <a:lnTo>
                    <a:pt x="1532" y="690"/>
                  </a:lnTo>
                  <a:lnTo>
                    <a:pt x="1530" y="683"/>
                  </a:lnTo>
                  <a:lnTo>
                    <a:pt x="1530" y="683"/>
                  </a:lnTo>
                  <a:close/>
                  <a:moveTo>
                    <a:pt x="2684" y="1484"/>
                  </a:moveTo>
                  <a:lnTo>
                    <a:pt x="2684" y="1484"/>
                  </a:lnTo>
                  <a:lnTo>
                    <a:pt x="2683" y="1491"/>
                  </a:lnTo>
                  <a:lnTo>
                    <a:pt x="2681" y="1497"/>
                  </a:lnTo>
                  <a:lnTo>
                    <a:pt x="2678" y="1503"/>
                  </a:lnTo>
                  <a:lnTo>
                    <a:pt x="2674" y="1508"/>
                  </a:lnTo>
                  <a:lnTo>
                    <a:pt x="2669" y="1514"/>
                  </a:lnTo>
                  <a:lnTo>
                    <a:pt x="2663" y="1517"/>
                  </a:lnTo>
                  <a:lnTo>
                    <a:pt x="2656" y="1519"/>
                  </a:lnTo>
                  <a:lnTo>
                    <a:pt x="2648" y="1520"/>
                  </a:lnTo>
                  <a:lnTo>
                    <a:pt x="2365" y="1520"/>
                  </a:lnTo>
                  <a:lnTo>
                    <a:pt x="2365" y="1520"/>
                  </a:lnTo>
                  <a:lnTo>
                    <a:pt x="2358" y="1519"/>
                  </a:lnTo>
                  <a:lnTo>
                    <a:pt x="2352" y="1517"/>
                  </a:lnTo>
                  <a:lnTo>
                    <a:pt x="2346" y="1514"/>
                  </a:lnTo>
                  <a:lnTo>
                    <a:pt x="2341" y="1508"/>
                  </a:lnTo>
                  <a:lnTo>
                    <a:pt x="2336" y="1503"/>
                  </a:lnTo>
                  <a:lnTo>
                    <a:pt x="2332" y="1497"/>
                  </a:lnTo>
                  <a:lnTo>
                    <a:pt x="2330" y="1491"/>
                  </a:lnTo>
                  <a:lnTo>
                    <a:pt x="2330" y="1484"/>
                  </a:lnTo>
                  <a:lnTo>
                    <a:pt x="2330" y="1484"/>
                  </a:lnTo>
                  <a:lnTo>
                    <a:pt x="2330" y="1477"/>
                  </a:lnTo>
                  <a:lnTo>
                    <a:pt x="2332" y="1470"/>
                  </a:lnTo>
                  <a:lnTo>
                    <a:pt x="2336" y="1464"/>
                  </a:lnTo>
                  <a:lnTo>
                    <a:pt x="2341" y="1459"/>
                  </a:lnTo>
                  <a:lnTo>
                    <a:pt x="2346" y="1454"/>
                  </a:lnTo>
                  <a:lnTo>
                    <a:pt x="2352" y="1451"/>
                  </a:lnTo>
                  <a:lnTo>
                    <a:pt x="2358" y="1449"/>
                  </a:lnTo>
                  <a:lnTo>
                    <a:pt x="2365" y="1448"/>
                  </a:lnTo>
                  <a:lnTo>
                    <a:pt x="2648" y="1448"/>
                  </a:lnTo>
                  <a:lnTo>
                    <a:pt x="2648" y="1448"/>
                  </a:lnTo>
                  <a:lnTo>
                    <a:pt x="2656" y="1449"/>
                  </a:lnTo>
                  <a:lnTo>
                    <a:pt x="2663" y="1451"/>
                  </a:lnTo>
                  <a:lnTo>
                    <a:pt x="2669" y="1454"/>
                  </a:lnTo>
                  <a:lnTo>
                    <a:pt x="2674" y="1459"/>
                  </a:lnTo>
                  <a:lnTo>
                    <a:pt x="2678" y="1464"/>
                  </a:lnTo>
                  <a:lnTo>
                    <a:pt x="2681" y="1470"/>
                  </a:lnTo>
                  <a:lnTo>
                    <a:pt x="2683" y="1477"/>
                  </a:lnTo>
                  <a:lnTo>
                    <a:pt x="2684" y="1484"/>
                  </a:lnTo>
                  <a:lnTo>
                    <a:pt x="2684" y="1484"/>
                  </a:lnTo>
                  <a:close/>
                  <a:moveTo>
                    <a:pt x="768" y="1520"/>
                  </a:moveTo>
                  <a:lnTo>
                    <a:pt x="484" y="1520"/>
                  </a:lnTo>
                  <a:lnTo>
                    <a:pt x="484" y="1520"/>
                  </a:lnTo>
                  <a:lnTo>
                    <a:pt x="478" y="1519"/>
                  </a:lnTo>
                  <a:lnTo>
                    <a:pt x="470" y="1517"/>
                  </a:lnTo>
                  <a:lnTo>
                    <a:pt x="464" y="1514"/>
                  </a:lnTo>
                  <a:lnTo>
                    <a:pt x="459" y="1508"/>
                  </a:lnTo>
                  <a:lnTo>
                    <a:pt x="455" y="1503"/>
                  </a:lnTo>
                  <a:lnTo>
                    <a:pt x="452" y="1497"/>
                  </a:lnTo>
                  <a:lnTo>
                    <a:pt x="450" y="1491"/>
                  </a:lnTo>
                  <a:lnTo>
                    <a:pt x="449" y="1484"/>
                  </a:lnTo>
                  <a:lnTo>
                    <a:pt x="449" y="1484"/>
                  </a:lnTo>
                  <a:lnTo>
                    <a:pt x="450" y="1477"/>
                  </a:lnTo>
                  <a:lnTo>
                    <a:pt x="452" y="1470"/>
                  </a:lnTo>
                  <a:lnTo>
                    <a:pt x="455" y="1464"/>
                  </a:lnTo>
                  <a:lnTo>
                    <a:pt x="459" y="1459"/>
                  </a:lnTo>
                  <a:lnTo>
                    <a:pt x="464" y="1454"/>
                  </a:lnTo>
                  <a:lnTo>
                    <a:pt x="470" y="1451"/>
                  </a:lnTo>
                  <a:lnTo>
                    <a:pt x="478" y="1449"/>
                  </a:lnTo>
                  <a:lnTo>
                    <a:pt x="484" y="1448"/>
                  </a:lnTo>
                  <a:lnTo>
                    <a:pt x="768" y="1448"/>
                  </a:lnTo>
                  <a:lnTo>
                    <a:pt x="768" y="1448"/>
                  </a:lnTo>
                  <a:lnTo>
                    <a:pt x="775" y="1449"/>
                  </a:lnTo>
                  <a:lnTo>
                    <a:pt x="781" y="1451"/>
                  </a:lnTo>
                  <a:lnTo>
                    <a:pt x="787" y="1454"/>
                  </a:lnTo>
                  <a:lnTo>
                    <a:pt x="792" y="1459"/>
                  </a:lnTo>
                  <a:lnTo>
                    <a:pt x="797" y="1464"/>
                  </a:lnTo>
                  <a:lnTo>
                    <a:pt x="800" y="1470"/>
                  </a:lnTo>
                  <a:lnTo>
                    <a:pt x="802" y="1477"/>
                  </a:lnTo>
                  <a:lnTo>
                    <a:pt x="803" y="1484"/>
                  </a:lnTo>
                  <a:lnTo>
                    <a:pt x="803" y="1484"/>
                  </a:lnTo>
                  <a:lnTo>
                    <a:pt x="802" y="1491"/>
                  </a:lnTo>
                  <a:lnTo>
                    <a:pt x="800" y="1497"/>
                  </a:lnTo>
                  <a:lnTo>
                    <a:pt x="797" y="1503"/>
                  </a:lnTo>
                  <a:lnTo>
                    <a:pt x="792" y="1508"/>
                  </a:lnTo>
                  <a:lnTo>
                    <a:pt x="787" y="1514"/>
                  </a:lnTo>
                  <a:lnTo>
                    <a:pt x="781" y="1517"/>
                  </a:lnTo>
                  <a:lnTo>
                    <a:pt x="775" y="1519"/>
                  </a:lnTo>
                  <a:lnTo>
                    <a:pt x="768" y="1520"/>
                  </a:lnTo>
                  <a:lnTo>
                    <a:pt x="768" y="1520"/>
                  </a:lnTo>
                  <a:close/>
                  <a:moveTo>
                    <a:pt x="2106" y="945"/>
                  </a:moveTo>
                  <a:lnTo>
                    <a:pt x="2106" y="945"/>
                  </a:lnTo>
                  <a:lnTo>
                    <a:pt x="2102" y="939"/>
                  </a:lnTo>
                  <a:lnTo>
                    <a:pt x="2098" y="933"/>
                  </a:lnTo>
                  <a:lnTo>
                    <a:pt x="2096" y="926"/>
                  </a:lnTo>
                  <a:lnTo>
                    <a:pt x="2096" y="919"/>
                  </a:lnTo>
                  <a:lnTo>
                    <a:pt x="2096" y="913"/>
                  </a:lnTo>
                  <a:lnTo>
                    <a:pt x="2098" y="906"/>
                  </a:lnTo>
                  <a:lnTo>
                    <a:pt x="2102" y="900"/>
                  </a:lnTo>
                  <a:lnTo>
                    <a:pt x="2106" y="895"/>
                  </a:lnTo>
                  <a:lnTo>
                    <a:pt x="2306" y="694"/>
                  </a:lnTo>
                  <a:lnTo>
                    <a:pt x="2306" y="694"/>
                  </a:lnTo>
                  <a:lnTo>
                    <a:pt x="2312" y="690"/>
                  </a:lnTo>
                  <a:lnTo>
                    <a:pt x="2318" y="687"/>
                  </a:lnTo>
                  <a:lnTo>
                    <a:pt x="2324" y="685"/>
                  </a:lnTo>
                  <a:lnTo>
                    <a:pt x="2331" y="684"/>
                  </a:lnTo>
                  <a:lnTo>
                    <a:pt x="2337" y="685"/>
                  </a:lnTo>
                  <a:lnTo>
                    <a:pt x="2345" y="687"/>
                  </a:lnTo>
                  <a:lnTo>
                    <a:pt x="2351" y="690"/>
                  </a:lnTo>
                  <a:lnTo>
                    <a:pt x="2356" y="694"/>
                  </a:lnTo>
                  <a:lnTo>
                    <a:pt x="2356" y="694"/>
                  </a:lnTo>
                  <a:lnTo>
                    <a:pt x="2361" y="700"/>
                  </a:lnTo>
                  <a:lnTo>
                    <a:pt x="2364" y="706"/>
                  </a:lnTo>
                  <a:lnTo>
                    <a:pt x="2366" y="712"/>
                  </a:lnTo>
                  <a:lnTo>
                    <a:pt x="2366" y="720"/>
                  </a:lnTo>
                  <a:lnTo>
                    <a:pt x="2366" y="726"/>
                  </a:lnTo>
                  <a:lnTo>
                    <a:pt x="2364" y="733"/>
                  </a:lnTo>
                  <a:lnTo>
                    <a:pt x="2361" y="739"/>
                  </a:lnTo>
                  <a:lnTo>
                    <a:pt x="2356" y="744"/>
                  </a:lnTo>
                  <a:lnTo>
                    <a:pt x="2156" y="945"/>
                  </a:lnTo>
                  <a:lnTo>
                    <a:pt x="2156" y="945"/>
                  </a:lnTo>
                  <a:lnTo>
                    <a:pt x="2150" y="949"/>
                  </a:lnTo>
                  <a:lnTo>
                    <a:pt x="2144" y="952"/>
                  </a:lnTo>
                  <a:lnTo>
                    <a:pt x="2138" y="954"/>
                  </a:lnTo>
                  <a:lnTo>
                    <a:pt x="2131" y="955"/>
                  </a:lnTo>
                  <a:lnTo>
                    <a:pt x="2131" y="955"/>
                  </a:lnTo>
                  <a:lnTo>
                    <a:pt x="2124" y="954"/>
                  </a:lnTo>
                  <a:lnTo>
                    <a:pt x="2117" y="952"/>
                  </a:lnTo>
                  <a:lnTo>
                    <a:pt x="2111" y="949"/>
                  </a:lnTo>
                  <a:lnTo>
                    <a:pt x="2106" y="945"/>
                  </a:lnTo>
                  <a:lnTo>
                    <a:pt x="2106" y="945"/>
                  </a:lnTo>
                  <a:close/>
                  <a:moveTo>
                    <a:pt x="1123" y="500"/>
                  </a:moveTo>
                  <a:lnTo>
                    <a:pt x="1123" y="500"/>
                  </a:lnTo>
                  <a:lnTo>
                    <a:pt x="1121" y="493"/>
                  </a:lnTo>
                  <a:lnTo>
                    <a:pt x="1120" y="486"/>
                  </a:lnTo>
                  <a:lnTo>
                    <a:pt x="1121" y="479"/>
                  </a:lnTo>
                  <a:lnTo>
                    <a:pt x="1123" y="473"/>
                  </a:lnTo>
                  <a:lnTo>
                    <a:pt x="1126" y="467"/>
                  </a:lnTo>
                  <a:lnTo>
                    <a:pt x="1130" y="462"/>
                  </a:lnTo>
                  <a:lnTo>
                    <a:pt x="1135" y="457"/>
                  </a:lnTo>
                  <a:lnTo>
                    <a:pt x="1141" y="453"/>
                  </a:lnTo>
                  <a:lnTo>
                    <a:pt x="1141" y="453"/>
                  </a:lnTo>
                  <a:lnTo>
                    <a:pt x="1149" y="451"/>
                  </a:lnTo>
                  <a:lnTo>
                    <a:pt x="1156" y="451"/>
                  </a:lnTo>
                  <a:lnTo>
                    <a:pt x="1163" y="451"/>
                  </a:lnTo>
                  <a:lnTo>
                    <a:pt x="1169" y="453"/>
                  </a:lnTo>
                  <a:lnTo>
                    <a:pt x="1175" y="456"/>
                  </a:lnTo>
                  <a:lnTo>
                    <a:pt x="1181" y="462"/>
                  </a:lnTo>
                  <a:lnTo>
                    <a:pt x="1185" y="467"/>
                  </a:lnTo>
                  <a:lnTo>
                    <a:pt x="1189" y="473"/>
                  </a:lnTo>
                  <a:lnTo>
                    <a:pt x="1297" y="734"/>
                  </a:lnTo>
                  <a:lnTo>
                    <a:pt x="1297" y="734"/>
                  </a:lnTo>
                  <a:lnTo>
                    <a:pt x="1299" y="741"/>
                  </a:lnTo>
                  <a:lnTo>
                    <a:pt x="1299" y="748"/>
                  </a:lnTo>
                  <a:lnTo>
                    <a:pt x="1299" y="755"/>
                  </a:lnTo>
                  <a:lnTo>
                    <a:pt x="1297" y="762"/>
                  </a:lnTo>
                  <a:lnTo>
                    <a:pt x="1294" y="767"/>
                  </a:lnTo>
                  <a:lnTo>
                    <a:pt x="1290" y="773"/>
                  </a:lnTo>
                  <a:lnTo>
                    <a:pt x="1283" y="777"/>
                  </a:lnTo>
                  <a:lnTo>
                    <a:pt x="1277" y="780"/>
                  </a:lnTo>
                  <a:lnTo>
                    <a:pt x="1277" y="780"/>
                  </a:lnTo>
                  <a:lnTo>
                    <a:pt x="1271" y="782"/>
                  </a:lnTo>
                  <a:lnTo>
                    <a:pt x="1264" y="783"/>
                  </a:lnTo>
                  <a:lnTo>
                    <a:pt x="1264" y="783"/>
                  </a:lnTo>
                  <a:lnTo>
                    <a:pt x="1259" y="783"/>
                  </a:lnTo>
                  <a:lnTo>
                    <a:pt x="1254" y="781"/>
                  </a:lnTo>
                  <a:lnTo>
                    <a:pt x="1248" y="780"/>
                  </a:lnTo>
                  <a:lnTo>
                    <a:pt x="1244" y="777"/>
                  </a:lnTo>
                  <a:lnTo>
                    <a:pt x="1240" y="774"/>
                  </a:lnTo>
                  <a:lnTo>
                    <a:pt x="1236" y="771"/>
                  </a:lnTo>
                  <a:lnTo>
                    <a:pt x="1233" y="766"/>
                  </a:lnTo>
                  <a:lnTo>
                    <a:pt x="1231" y="762"/>
                  </a:lnTo>
                  <a:lnTo>
                    <a:pt x="1123" y="500"/>
                  </a:lnTo>
                  <a:close/>
                  <a:moveTo>
                    <a:pt x="780" y="745"/>
                  </a:moveTo>
                  <a:lnTo>
                    <a:pt x="780" y="745"/>
                  </a:lnTo>
                  <a:lnTo>
                    <a:pt x="776" y="740"/>
                  </a:lnTo>
                  <a:lnTo>
                    <a:pt x="773" y="734"/>
                  </a:lnTo>
                  <a:lnTo>
                    <a:pt x="771" y="727"/>
                  </a:lnTo>
                  <a:lnTo>
                    <a:pt x="770" y="721"/>
                  </a:lnTo>
                  <a:lnTo>
                    <a:pt x="771" y="714"/>
                  </a:lnTo>
                  <a:lnTo>
                    <a:pt x="773" y="707"/>
                  </a:lnTo>
                  <a:lnTo>
                    <a:pt x="776" y="701"/>
                  </a:lnTo>
                  <a:lnTo>
                    <a:pt x="780" y="695"/>
                  </a:lnTo>
                  <a:lnTo>
                    <a:pt x="780" y="695"/>
                  </a:lnTo>
                  <a:lnTo>
                    <a:pt x="786" y="691"/>
                  </a:lnTo>
                  <a:lnTo>
                    <a:pt x="792" y="687"/>
                  </a:lnTo>
                  <a:lnTo>
                    <a:pt x="799" y="686"/>
                  </a:lnTo>
                  <a:lnTo>
                    <a:pt x="806" y="685"/>
                  </a:lnTo>
                  <a:lnTo>
                    <a:pt x="812" y="686"/>
                  </a:lnTo>
                  <a:lnTo>
                    <a:pt x="819" y="688"/>
                  </a:lnTo>
                  <a:lnTo>
                    <a:pt x="825" y="691"/>
                  </a:lnTo>
                  <a:lnTo>
                    <a:pt x="831" y="695"/>
                  </a:lnTo>
                  <a:lnTo>
                    <a:pt x="1031" y="896"/>
                  </a:lnTo>
                  <a:lnTo>
                    <a:pt x="1031" y="896"/>
                  </a:lnTo>
                  <a:lnTo>
                    <a:pt x="1035" y="901"/>
                  </a:lnTo>
                  <a:lnTo>
                    <a:pt x="1038" y="907"/>
                  </a:lnTo>
                  <a:lnTo>
                    <a:pt x="1041" y="914"/>
                  </a:lnTo>
                  <a:lnTo>
                    <a:pt x="1042" y="920"/>
                  </a:lnTo>
                  <a:lnTo>
                    <a:pt x="1041" y="927"/>
                  </a:lnTo>
                  <a:lnTo>
                    <a:pt x="1038" y="934"/>
                  </a:lnTo>
                  <a:lnTo>
                    <a:pt x="1035" y="940"/>
                  </a:lnTo>
                  <a:lnTo>
                    <a:pt x="1031" y="946"/>
                  </a:lnTo>
                  <a:lnTo>
                    <a:pt x="1031" y="946"/>
                  </a:lnTo>
                  <a:lnTo>
                    <a:pt x="1025" y="950"/>
                  </a:lnTo>
                  <a:lnTo>
                    <a:pt x="1019" y="953"/>
                  </a:lnTo>
                  <a:lnTo>
                    <a:pt x="1013" y="955"/>
                  </a:lnTo>
                  <a:lnTo>
                    <a:pt x="1006" y="956"/>
                  </a:lnTo>
                  <a:lnTo>
                    <a:pt x="1006" y="956"/>
                  </a:lnTo>
                  <a:lnTo>
                    <a:pt x="999" y="955"/>
                  </a:lnTo>
                  <a:lnTo>
                    <a:pt x="992" y="953"/>
                  </a:lnTo>
                  <a:lnTo>
                    <a:pt x="986" y="950"/>
                  </a:lnTo>
                  <a:lnTo>
                    <a:pt x="981" y="946"/>
                  </a:lnTo>
                  <a:lnTo>
                    <a:pt x="780" y="745"/>
                  </a:lnTo>
                  <a:close/>
                  <a:moveTo>
                    <a:pt x="2273" y="1192"/>
                  </a:moveTo>
                  <a:lnTo>
                    <a:pt x="2273" y="1192"/>
                  </a:lnTo>
                  <a:lnTo>
                    <a:pt x="2271" y="1185"/>
                  </a:lnTo>
                  <a:lnTo>
                    <a:pt x="2270" y="1178"/>
                  </a:lnTo>
                  <a:lnTo>
                    <a:pt x="2271" y="1171"/>
                  </a:lnTo>
                  <a:lnTo>
                    <a:pt x="2273" y="1165"/>
                  </a:lnTo>
                  <a:lnTo>
                    <a:pt x="2276" y="1159"/>
                  </a:lnTo>
                  <a:lnTo>
                    <a:pt x="2280" y="1154"/>
                  </a:lnTo>
                  <a:lnTo>
                    <a:pt x="2285" y="1149"/>
                  </a:lnTo>
                  <a:lnTo>
                    <a:pt x="2292" y="1145"/>
                  </a:lnTo>
                  <a:lnTo>
                    <a:pt x="2554" y="1037"/>
                  </a:lnTo>
                  <a:lnTo>
                    <a:pt x="2554" y="1037"/>
                  </a:lnTo>
                  <a:lnTo>
                    <a:pt x="2561" y="1034"/>
                  </a:lnTo>
                  <a:lnTo>
                    <a:pt x="2567" y="1034"/>
                  </a:lnTo>
                  <a:lnTo>
                    <a:pt x="2574" y="1035"/>
                  </a:lnTo>
                  <a:lnTo>
                    <a:pt x="2580" y="1037"/>
                  </a:lnTo>
                  <a:lnTo>
                    <a:pt x="2587" y="1041"/>
                  </a:lnTo>
                  <a:lnTo>
                    <a:pt x="2592" y="1045"/>
                  </a:lnTo>
                  <a:lnTo>
                    <a:pt x="2597" y="1050"/>
                  </a:lnTo>
                  <a:lnTo>
                    <a:pt x="2600" y="1056"/>
                  </a:lnTo>
                  <a:lnTo>
                    <a:pt x="2600" y="1056"/>
                  </a:lnTo>
                  <a:lnTo>
                    <a:pt x="2602" y="1063"/>
                  </a:lnTo>
                  <a:lnTo>
                    <a:pt x="2603" y="1070"/>
                  </a:lnTo>
                  <a:lnTo>
                    <a:pt x="2602" y="1077"/>
                  </a:lnTo>
                  <a:lnTo>
                    <a:pt x="2600" y="1084"/>
                  </a:lnTo>
                  <a:lnTo>
                    <a:pt x="2597" y="1090"/>
                  </a:lnTo>
                  <a:lnTo>
                    <a:pt x="2593" y="1095"/>
                  </a:lnTo>
                  <a:lnTo>
                    <a:pt x="2587" y="1099"/>
                  </a:lnTo>
                  <a:lnTo>
                    <a:pt x="2580" y="1102"/>
                  </a:lnTo>
                  <a:lnTo>
                    <a:pt x="2319" y="1211"/>
                  </a:lnTo>
                  <a:lnTo>
                    <a:pt x="2319" y="1211"/>
                  </a:lnTo>
                  <a:lnTo>
                    <a:pt x="2312" y="1213"/>
                  </a:lnTo>
                  <a:lnTo>
                    <a:pt x="2306" y="1213"/>
                  </a:lnTo>
                  <a:lnTo>
                    <a:pt x="2306" y="1213"/>
                  </a:lnTo>
                  <a:lnTo>
                    <a:pt x="2300" y="1213"/>
                  </a:lnTo>
                  <a:lnTo>
                    <a:pt x="2295" y="1212"/>
                  </a:lnTo>
                  <a:lnTo>
                    <a:pt x="2290" y="1210"/>
                  </a:lnTo>
                  <a:lnTo>
                    <a:pt x="2286" y="1208"/>
                  </a:lnTo>
                  <a:lnTo>
                    <a:pt x="2282" y="1205"/>
                  </a:lnTo>
                  <a:lnTo>
                    <a:pt x="2278" y="1201"/>
                  </a:lnTo>
                  <a:lnTo>
                    <a:pt x="2275" y="1197"/>
                  </a:lnTo>
                  <a:lnTo>
                    <a:pt x="2273" y="1192"/>
                  </a:lnTo>
                  <a:lnTo>
                    <a:pt x="2273" y="1192"/>
                  </a:lnTo>
                  <a:close/>
                  <a:moveTo>
                    <a:pt x="861" y="1776"/>
                  </a:moveTo>
                  <a:lnTo>
                    <a:pt x="861" y="1776"/>
                  </a:lnTo>
                  <a:lnTo>
                    <a:pt x="863" y="1782"/>
                  </a:lnTo>
                  <a:lnTo>
                    <a:pt x="865" y="1789"/>
                  </a:lnTo>
                  <a:lnTo>
                    <a:pt x="863" y="1796"/>
                  </a:lnTo>
                  <a:lnTo>
                    <a:pt x="861" y="1803"/>
                  </a:lnTo>
                  <a:lnTo>
                    <a:pt x="858" y="1809"/>
                  </a:lnTo>
                  <a:lnTo>
                    <a:pt x="854" y="1814"/>
                  </a:lnTo>
                  <a:lnTo>
                    <a:pt x="849" y="1819"/>
                  </a:lnTo>
                  <a:lnTo>
                    <a:pt x="843" y="1822"/>
                  </a:lnTo>
                  <a:lnTo>
                    <a:pt x="580" y="1930"/>
                  </a:lnTo>
                  <a:lnTo>
                    <a:pt x="580" y="1930"/>
                  </a:lnTo>
                  <a:lnTo>
                    <a:pt x="574" y="1932"/>
                  </a:lnTo>
                  <a:lnTo>
                    <a:pt x="567" y="1933"/>
                  </a:lnTo>
                  <a:lnTo>
                    <a:pt x="567" y="1933"/>
                  </a:lnTo>
                  <a:lnTo>
                    <a:pt x="562" y="1932"/>
                  </a:lnTo>
                  <a:lnTo>
                    <a:pt x="557" y="1931"/>
                  </a:lnTo>
                  <a:lnTo>
                    <a:pt x="553" y="1930"/>
                  </a:lnTo>
                  <a:lnTo>
                    <a:pt x="547" y="1927"/>
                  </a:lnTo>
                  <a:lnTo>
                    <a:pt x="543" y="1924"/>
                  </a:lnTo>
                  <a:lnTo>
                    <a:pt x="540" y="1920"/>
                  </a:lnTo>
                  <a:lnTo>
                    <a:pt x="537" y="1916"/>
                  </a:lnTo>
                  <a:lnTo>
                    <a:pt x="534" y="1911"/>
                  </a:lnTo>
                  <a:lnTo>
                    <a:pt x="534" y="1911"/>
                  </a:lnTo>
                  <a:lnTo>
                    <a:pt x="532" y="1904"/>
                  </a:lnTo>
                  <a:lnTo>
                    <a:pt x="532" y="1897"/>
                  </a:lnTo>
                  <a:lnTo>
                    <a:pt x="532" y="1890"/>
                  </a:lnTo>
                  <a:lnTo>
                    <a:pt x="534" y="1884"/>
                  </a:lnTo>
                  <a:lnTo>
                    <a:pt x="537" y="1878"/>
                  </a:lnTo>
                  <a:lnTo>
                    <a:pt x="542" y="1872"/>
                  </a:lnTo>
                  <a:lnTo>
                    <a:pt x="547" y="1868"/>
                  </a:lnTo>
                  <a:lnTo>
                    <a:pt x="554" y="1864"/>
                  </a:lnTo>
                  <a:lnTo>
                    <a:pt x="815" y="1756"/>
                  </a:lnTo>
                  <a:lnTo>
                    <a:pt x="815" y="1756"/>
                  </a:lnTo>
                  <a:lnTo>
                    <a:pt x="822" y="1754"/>
                  </a:lnTo>
                  <a:lnTo>
                    <a:pt x="830" y="1753"/>
                  </a:lnTo>
                  <a:lnTo>
                    <a:pt x="836" y="1754"/>
                  </a:lnTo>
                  <a:lnTo>
                    <a:pt x="843" y="1756"/>
                  </a:lnTo>
                  <a:lnTo>
                    <a:pt x="848" y="1759"/>
                  </a:lnTo>
                  <a:lnTo>
                    <a:pt x="854" y="1763"/>
                  </a:lnTo>
                  <a:lnTo>
                    <a:pt x="858" y="1769"/>
                  </a:lnTo>
                  <a:lnTo>
                    <a:pt x="861" y="1776"/>
                  </a:lnTo>
                  <a:lnTo>
                    <a:pt x="861" y="1776"/>
                  </a:lnTo>
                  <a:close/>
                  <a:moveTo>
                    <a:pt x="1840" y="734"/>
                  </a:moveTo>
                  <a:lnTo>
                    <a:pt x="1948" y="472"/>
                  </a:lnTo>
                  <a:lnTo>
                    <a:pt x="1948" y="472"/>
                  </a:lnTo>
                  <a:lnTo>
                    <a:pt x="1952" y="466"/>
                  </a:lnTo>
                  <a:lnTo>
                    <a:pt x="1957" y="461"/>
                  </a:lnTo>
                  <a:lnTo>
                    <a:pt x="1962" y="456"/>
                  </a:lnTo>
                  <a:lnTo>
                    <a:pt x="1968" y="453"/>
                  </a:lnTo>
                  <a:lnTo>
                    <a:pt x="1974" y="451"/>
                  </a:lnTo>
                  <a:lnTo>
                    <a:pt x="1981" y="450"/>
                  </a:lnTo>
                  <a:lnTo>
                    <a:pt x="1989" y="451"/>
                  </a:lnTo>
                  <a:lnTo>
                    <a:pt x="1995" y="453"/>
                  </a:lnTo>
                  <a:lnTo>
                    <a:pt x="1995" y="453"/>
                  </a:lnTo>
                  <a:lnTo>
                    <a:pt x="2002" y="456"/>
                  </a:lnTo>
                  <a:lnTo>
                    <a:pt x="2007" y="461"/>
                  </a:lnTo>
                  <a:lnTo>
                    <a:pt x="2011" y="467"/>
                  </a:lnTo>
                  <a:lnTo>
                    <a:pt x="2014" y="472"/>
                  </a:lnTo>
                  <a:lnTo>
                    <a:pt x="2016" y="479"/>
                  </a:lnTo>
                  <a:lnTo>
                    <a:pt x="2017" y="485"/>
                  </a:lnTo>
                  <a:lnTo>
                    <a:pt x="2016" y="492"/>
                  </a:lnTo>
                  <a:lnTo>
                    <a:pt x="2014" y="500"/>
                  </a:lnTo>
                  <a:lnTo>
                    <a:pt x="1906" y="761"/>
                  </a:lnTo>
                  <a:lnTo>
                    <a:pt x="1906" y="761"/>
                  </a:lnTo>
                  <a:lnTo>
                    <a:pt x="1903" y="766"/>
                  </a:lnTo>
                  <a:lnTo>
                    <a:pt x="1900" y="770"/>
                  </a:lnTo>
                  <a:lnTo>
                    <a:pt x="1897" y="774"/>
                  </a:lnTo>
                  <a:lnTo>
                    <a:pt x="1893" y="777"/>
                  </a:lnTo>
                  <a:lnTo>
                    <a:pt x="1888" y="779"/>
                  </a:lnTo>
                  <a:lnTo>
                    <a:pt x="1884" y="781"/>
                  </a:lnTo>
                  <a:lnTo>
                    <a:pt x="1878" y="782"/>
                  </a:lnTo>
                  <a:lnTo>
                    <a:pt x="1873" y="782"/>
                  </a:lnTo>
                  <a:lnTo>
                    <a:pt x="1873" y="782"/>
                  </a:lnTo>
                  <a:lnTo>
                    <a:pt x="1866" y="782"/>
                  </a:lnTo>
                  <a:lnTo>
                    <a:pt x="1860" y="780"/>
                  </a:lnTo>
                  <a:lnTo>
                    <a:pt x="1860" y="780"/>
                  </a:lnTo>
                  <a:lnTo>
                    <a:pt x="1853" y="776"/>
                  </a:lnTo>
                  <a:lnTo>
                    <a:pt x="1847" y="772"/>
                  </a:lnTo>
                  <a:lnTo>
                    <a:pt x="1843" y="767"/>
                  </a:lnTo>
                  <a:lnTo>
                    <a:pt x="1840" y="761"/>
                  </a:lnTo>
                  <a:lnTo>
                    <a:pt x="1838" y="755"/>
                  </a:lnTo>
                  <a:lnTo>
                    <a:pt x="1837" y="747"/>
                  </a:lnTo>
                  <a:lnTo>
                    <a:pt x="1838" y="740"/>
                  </a:lnTo>
                  <a:lnTo>
                    <a:pt x="1840" y="734"/>
                  </a:lnTo>
                  <a:lnTo>
                    <a:pt x="1840" y="734"/>
                  </a:lnTo>
                  <a:close/>
                  <a:moveTo>
                    <a:pt x="867" y="1192"/>
                  </a:moveTo>
                  <a:lnTo>
                    <a:pt x="867" y="1192"/>
                  </a:lnTo>
                  <a:lnTo>
                    <a:pt x="863" y="1197"/>
                  </a:lnTo>
                  <a:lnTo>
                    <a:pt x="860" y="1201"/>
                  </a:lnTo>
                  <a:lnTo>
                    <a:pt x="857" y="1205"/>
                  </a:lnTo>
                  <a:lnTo>
                    <a:pt x="853" y="1208"/>
                  </a:lnTo>
                  <a:lnTo>
                    <a:pt x="848" y="1210"/>
                  </a:lnTo>
                  <a:lnTo>
                    <a:pt x="844" y="1212"/>
                  </a:lnTo>
                  <a:lnTo>
                    <a:pt x="839" y="1213"/>
                  </a:lnTo>
                  <a:lnTo>
                    <a:pt x="834" y="1214"/>
                  </a:lnTo>
                  <a:lnTo>
                    <a:pt x="834" y="1214"/>
                  </a:lnTo>
                  <a:lnTo>
                    <a:pt x="826" y="1213"/>
                  </a:lnTo>
                  <a:lnTo>
                    <a:pt x="820" y="1211"/>
                  </a:lnTo>
                  <a:lnTo>
                    <a:pt x="559" y="1103"/>
                  </a:lnTo>
                  <a:lnTo>
                    <a:pt x="559" y="1103"/>
                  </a:lnTo>
                  <a:lnTo>
                    <a:pt x="552" y="1099"/>
                  </a:lnTo>
                  <a:lnTo>
                    <a:pt x="546" y="1095"/>
                  </a:lnTo>
                  <a:lnTo>
                    <a:pt x="542" y="1090"/>
                  </a:lnTo>
                  <a:lnTo>
                    <a:pt x="539" y="1084"/>
                  </a:lnTo>
                  <a:lnTo>
                    <a:pt x="537" y="1078"/>
                  </a:lnTo>
                  <a:lnTo>
                    <a:pt x="536" y="1070"/>
                  </a:lnTo>
                  <a:lnTo>
                    <a:pt x="537" y="1063"/>
                  </a:lnTo>
                  <a:lnTo>
                    <a:pt x="539" y="1057"/>
                  </a:lnTo>
                  <a:lnTo>
                    <a:pt x="539" y="1057"/>
                  </a:lnTo>
                  <a:lnTo>
                    <a:pt x="542" y="1050"/>
                  </a:lnTo>
                  <a:lnTo>
                    <a:pt x="546" y="1045"/>
                  </a:lnTo>
                  <a:lnTo>
                    <a:pt x="553" y="1041"/>
                  </a:lnTo>
                  <a:lnTo>
                    <a:pt x="559" y="1037"/>
                  </a:lnTo>
                  <a:lnTo>
                    <a:pt x="565" y="1035"/>
                  </a:lnTo>
                  <a:lnTo>
                    <a:pt x="572" y="1034"/>
                  </a:lnTo>
                  <a:lnTo>
                    <a:pt x="578" y="1035"/>
                  </a:lnTo>
                  <a:lnTo>
                    <a:pt x="586" y="1037"/>
                  </a:lnTo>
                  <a:lnTo>
                    <a:pt x="847" y="1145"/>
                  </a:lnTo>
                  <a:lnTo>
                    <a:pt x="847" y="1145"/>
                  </a:lnTo>
                  <a:lnTo>
                    <a:pt x="853" y="1149"/>
                  </a:lnTo>
                  <a:lnTo>
                    <a:pt x="858" y="1154"/>
                  </a:lnTo>
                  <a:lnTo>
                    <a:pt x="863" y="1159"/>
                  </a:lnTo>
                  <a:lnTo>
                    <a:pt x="867" y="1165"/>
                  </a:lnTo>
                  <a:lnTo>
                    <a:pt x="869" y="1171"/>
                  </a:lnTo>
                  <a:lnTo>
                    <a:pt x="869" y="1178"/>
                  </a:lnTo>
                  <a:lnTo>
                    <a:pt x="869" y="1186"/>
                  </a:lnTo>
                  <a:lnTo>
                    <a:pt x="867" y="1192"/>
                  </a:lnTo>
                  <a:lnTo>
                    <a:pt x="867" y="1192"/>
                  </a:lnTo>
                  <a:close/>
                  <a:moveTo>
                    <a:pt x="2604" y="1912"/>
                  </a:moveTo>
                  <a:lnTo>
                    <a:pt x="2604" y="1912"/>
                  </a:lnTo>
                  <a:lnTo>
                    <a:pt x="2602" y="1916"/>
                  </a:lnTo>
                  <a:lnTo>
                    <a:pt x="2599" y="1921"/>
                  </a:lnTo>
                  <a:lnTo>
                    <a:pt x="2595" y="1924"/>
                  </a:lnTo>
                  <a:lnTo>
                    <a:pt x="2591" y="1927"/>
                  </a:lnTo>
                  <a:lnTo>
                    <a:pt x="2587" y="1930"/>
                  </a:lnTo>
                  <a:lnTo>
                    <a:pt x="2581" y="1932"/>
                  </a:lnTo>
                  <a:lnTo>
                    <a:pt x="2576" y="1933"/>
                  </a:lnTo>
                  <a:lnTo>
                    <a:pt x="2571" y="1933"/>
                  </a:lnTo>
                  <a:lnTo>
                    <a:pt x="2571" y="1933"/>
                  </a:lnTo>
                  <a:lnTo>
                    <a:pt x="2565" y="1932"/>
                  </a:lnTo>
                  <a:lnTo>
                    <a:pt x="2558" y="1930"/>
                  </a:lnTo>
                  <a:lnTo>
                    <a:pt x="2296" y="1822"/>
                  </a:lnTo>
                  <a:lnTo>
                    <a:pt x="2296" y="1822"/>
                  </a:lnTo>
                  <a:lnTo>
                    <a:pt x="2290" y="1819"/>
                  </a:lnTo>
                  <a:lnTo>
                    <a:pt x="2285" y="1814"/>
                  </a:lnTo>
                  <a:lnTo>
                    <a:pt x="2280" y="1809"/>
                  </a:lnTo>
                  <a:lnTo>
                    <a:pt x="2277" y="1803"/>
                  </a:lnTo>
                  <a:lnTo>
                    <a:pt x="2275" y="1796"/>
                  </a:lnTo>
                  <a:lnTo>
                    <a:pt x="2275" y="1789"/>
                  </a:lnTo>
                  <a:lnTo>
                    <a:pt x="2275" y="1783"/>
                  </a:lnTo>
                  <a:lnTo>
                    <a:pt x="2277" y="1776"/>
                  </a:lnTo>
                  <a:lnTo>
                    <a:pt x="2277" y="1776"/>
                  </a:lnTo>
                  <a:lnTo>
                    <a:pt x="2281" y="1770"/>
                  </a:lnTo>
                  <a:lnTo>
                    <a:pt x="2285" y="1763"/>
                  </a:lnTo>
                  <a:lnTo>
                    <a:pt x="2290" y="1759"/>
                  </a:lnTo>
                  <a:lnTo>
                    <a:pt x="2296" y="1756"/>
                  </a:lnTo>
                  <a:lnTo>
                    <a:pt x="2302" y="1754"/>
                  </a:lnTo>
                  <a:lnTo>
                    <a:pt x="2310" y="1754"/>
                  </a:lnTo>
                  <a:lnTo>
                    <a:pt x="2317" y="1754"/>
                  </a:lnTo>
                  <a:lnTo>
                    <a:pt x="2324" y="1756"/>
                  </a:lnTo>
                  <a:lnTo>
                    <a:pt x="2586" y="1864"/>
                  </a:lnTo>
                  <a:lnTo>
                    <a:pt x="2586" y="1864"/>
                  </a:lnTo>
                  <a:lnTo>
                    <a:pt x="2592" y="1868"/>
                  </a:lnTo>
                  <a:lnTo>
                    <a:pt x="2597" y="1872"/>
                  </a:lnTo>
                  <a:lnTo>
                    <a:pt x="2601" y="1878"/>
                  </a:lnTo>
                  <a:lnTo>
                    <a:pt x="2604" y="1884"/>
                  </a:lnTo>
                  <a:lnTo>
                    <a:pt x="2606" y="1890"/>
                  </a:lnTo>
                  <a:lnTo>
                    <a:pt x="2607" y="1897"/>
                  </a:lnTo>
                  <a:lnTo>
                    <a:pt x="2606" y="1904"/>
                  </a:lnTo>
                  <a:lnTo>
                    <a:pt x="2604" y="1912"/>
                  </a:lnTo>
                  <a:lnTo>
                    <a:pt x="2604" y="19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66" name="Group 54"/>
          <p:cNvGrpSpPr>
            <a:grpSpLocks noChangeAspect="1"/>
          </p:cNvGrpSpPr>
          <p:nvPr/>
        </p:nvGrpSpPr>
        <p:grpSpPr bwMode="auto">
          <a:xfrm>
            <a:off x="8181546" y="2201579"/>
            <a:ext cx="612563" cy="612000"/>
            <a:chOff x="1066" y="1344"/>
            <a:chExt cx="1089" cy="1088"/>
          </a:xfrm>
          <a:effectLst>
            <a:outerShdw blurRad="63500" sx="101000" sy="101000" algn="ctr" rotWithShape="0">
              <a:prstClr val="black">
                <a:alpha val="40000"/>
              </a:prstClr>
            </a:outerShdw>
          </a:effectLst>
        </p:grpSpPr>
        <p:sp>
          <p:nvSpPr>
            <p:cNvPr id="167" name="Freeform 55"/>
            <p:cNvSpPr>
              <a:spLocks/>
            </p:cNvSpPr>
            <p:nvPr/>
          </p:nvSpPr>
          <p:spPr bwMode="auto">
            <a:xfrm>
              <a:off x="1066" y="1344"/>
              <a:ext cx="1089" cy="1088"/>
            </a:xfrm>
            <a:custGeom>
              <a:avLst/>
              <a:gdLst>
                <a:gd name="T0" fmla="*/ 1508 w 3267"/>
                <a:gd name="T1" fmla="*/ 5 h 3264"/>
                <a:gd name="T2" fmla="*/ 1305 w 3267"/>
                <a:gd name="T3" fmla="*/ 33 h 3264"/>
                <a:gd name="T4" fmla="*/ 1110 w 3267"/>
                <a:gd name="T5" fmla="*/ 86 h 3264"/>
                <a:gd name="T6" fmla="*/ 926 w 3267"/>
                <a:gd name="T7" fmla="*/ 161 h 3264"/>
                <a:gd name="T8" fmla="*/ 753 w 3267"/>
                <a:gd name="T9" fmla="*/ 257 h 3264"/>
                <a:gd name="T10" fmla="*/ 595 w 3267"/>
                <a:gd name="T11" fmla="*/ 373 h 3264"/>
                <a:gd name="T12" fmla="*/ 452 w 3267"/>
                <a:gd name="T13" fmla="*/ 507 h 3264"/>
                <a:gd name="T14" fmla="*/ 325 w 3267"/>
                <a:gd name="T15" fmla="*/ 656 h 3264"/>
                <a:gd name="T16" fmla="*/ 217 w 3267"/>
                <a:gd name="T17" fmla="*/ 820 h 3264"/>
                <a:gd name="T18" fmla="*/ 128 w 3267"/>
                <a:gd name="T19" fmla="*/ 998 h 3264"/>
                <a:gd name="T20" fmla="*/ 62 w 3267"/>
                <a:gd name="T21" fmla="*/ 1185 h 3264"/>
                <a:gd name="T22" fmla="*/ 18 w 3267"/>
                <a:gd name="T23" fmla="*/ 1383 h 3264"/>
                <a:gd name="T24" fmla="*/ 1 w 3267"/>
                <a:gd name="T25" fmla="*/ 1590 h 3264"/>
                <a:gd name="T26" fmla="*/ 5 w 3267"/>
                <a:gd name="T27" fmla="*/ 1758 h 3264"/>
                <a:gd name="T28" fmla="*/ 33 w 3267"/>
                <a:gd name="T29" fmla="*/ 1961 h 3264"/>
                <a:gd name="T30" fmla="*/ 86 w 3267"/>
                <a:gd name="T31" fmla="*/ 2154 h 3264"/>
                <a:gd name="T32" fmla="*/ 161 w 3267"/>
                <a:gd name="T33" fmla="*/ 2339 h 3264"/>
                <a:gd name="T34" fmla="*/ 258 w 3267"/>
                <a:gd name="T35" fmla="*/ 2511 h 3264"/>
                <a:gd name="T36" fmla="*/ 374 w 3267"/>
                <a:gd name="T37" fmla="*/ 2669 h 3264"/>
                <a:gd name="T38" fmla="*/ 507 w 3267"/>
                <a:gd name="T39" fmla="*/ 2813 h 3264"/>
                <a:gd name="T40" fmla="*/ 657 w 3267"/>
                <a:gd name="T41" fmla="*/ 2939 h 3264"/>
                <a:gd name="T42" fmla="*/ 821 w 3267"/>
                <a:gd name="T43" fmla="*/ 3048 h 3264"/>
                <a:gd name="T44" fmla="*/ 999 w 3267"/>
                <a:gd name="T45" fmla="*/ 3136 h 3264"/>
                <a:gd name="T46" fmla="*/ 1187 w 3267"/>
                <a:gd name="T47" fmla="*/ 3202 h 3264"/>
                <a:gd name="T48" fmla="*/ 1385 w 3267"/>
                <a:gd name="T49" fmla="*/ 3246 h 3264"/>
                <a:gd name="T50" fmla="*/ 1591 w 3267"/>
                <a:gd name="T51" fmla="*/ 3264 h 3264"/>
                <a:gd name="T52" fmla="*/ 1759 w 3267"/>
                <a:gd name="T53" fmla="*/ 3259 h 3264"/>
                <a:gd name="T54" fmla="*/ 1962 w 3267"/>
                <a:gd name="T55" fmla="*/ 3231 h 3264"/>
                <a:gd name="T56" fmla="*/ 2156 w 3267"/>
                <a:gd name="T57" fmla="*/ 3178 h 3264"/>
                <a:gd name="T58" fmla="*/ 2341 w 3267"/>
                <a:gd name="T59" fmla="*/ 3103 h 3264"/>
                <a:gd name="T60" fmla="*/ 2514 w 3267"/>
                <a:gd name="T61" fmla="*/ 3007 h 3264"/>
                <a:gd name="T62" fmla="*/ 2672 w 3267"/>
                <a:gd name="T63" fmla="*/ 2891 h 3264"/>
                <a:gd name="T64" fmla="*/ 2815 w 3267"/>
                <a:gd name="T65" fmla="*/ 2757 h 3264"/>
                <a:gd name="T66" fmla="*/ 2942 w 3267"/>
                <a:gd name="T67" fmla="*/ 2608 h 3264"/>
                <a:gd name="T68" fmla="*/ 3050 w 3267"/>
                <a:gd name="T69" fmla="*/ 2444 h 3264"/>
                <a:gd name="T70" fmla="*/ 3139 w 3267"/>
                <a:gd name="T71" fmla="*/ 2266 h 3264"/>
                <a:gd name="T72" fmla="*/ 3205 w 3267"/>
                <a:gd name="T73" fmla="*/ 2079 h 3264"/>
                <a:gd name="T74" fmla="*/ 3249 w 3267"/>
                <a:gd name="T75" fmla="*/ 1881 h 3264"/>
                <a:gd name="T76" fmla="*/ 3267 w 3267"/>
                <a:gd name="T77" fmla="*/ 1675 h 3264"/>
                <a:gd name="T78" fmla="*/ 3262 w 3267"/>
                <a:gd name="T79" fmla="*/ 1506 h 3264"/>
                <a:gd name="T80" fmla="*/ 3234 w 3267"/>
                <a:gd name="T81" fmla="*/ 1303 h 3264"/>
                <a:gd name="T82" fmla="*/ 3181 w 3267"/>
                <a:gd name="T83" fmla="*/ 1110 h 3264"/>
                <a:gd name="T84" fmla="*/ 3106 w 3267"/>
                <a:gd name="T85" fmla="*/ 925 h 3264"/>
                <a:gd name="T86" fmla="*/ 3009 w 3267"/>
                <a:gd name="T87" fmla="*/ 753 h 3264"/>
                <a:gd name="T88" fmla="*/ 2893 w 3267"/>
                <a:gd name="T89" fmla="*/ 595 h 3264"/>
                <a:gd name="T90" fmla="*/ 2760 w 3267"/>
                <a:gd name="T91" fmla="*/ 451 h 3264"/>
                <a:gd name="T92" fmla="*/ 2610 w 3267"/>
                <a:gd name="T93" fmla="*/ 325 h 3264"/>
                <a:gd name="T94" fmla="*/ 2446 w 3267"/>
                <a:gd name="T95" fmla="*/ 216 h 3264"/>
                <a:gd name="T96" fmla="*/ 2268 w 3267"/>
                <a:gd name="T97" fmla="*/ 128 h 3264"/>
                <a:gd name="T98" fmla="*/ 2080 w 3267"/>
                <a:gd name="T99" fmla="*/ 62 h 3264"/>
                <a:gd name="T100" fmla="*/ 1881 w 3267"/>
                <a:gd name="T101" fmla="*/ 18 h 3264"/>
                <a:gd name="T102" fmla="*/ 1675 w 3267"/>
                <a:gd name="T103" fmla="*/ 1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67" h="3264">
                  <a:moveTo>
                    <a:pt x="1633" y="0"/>
                  </a:moveTo>
                  <a:lnTo>
                    <a:pt x="1633" y="0"/>
                  </a:lnTo>
                  <a:lnTo>
                    <a:pt x="1591" y="1"/>
                  </a:lnTo>
                  <a:lnTo>
                    <a:pt x="1550" y="2"/>
                  </a:lnTo>
                  <a:lnTo>
                    <a:pt x="1508" y="5"/>
                  </a:lnTo>
                  <a:lnTo>
                    <a:pt x="1467" y="8"/>
                  </a:lnTo>
                  <a:lnTo>
                    <a:pt x="1426" y="13"/>
                  </a:lnTo>
                  <a:lnTo>
                    <a:pt x="1385" y="18"/>
                  </a:lnTo>
                  <a:lnTo>
                    <a:pt x="1345" y="26"/>
                  </a:lnTo>
                  <a:lnTo>
                    <a:pt x="1305" y="33"/>
                  </a:lnTo>
                  <a:lnTo>
                    <a:pt x="1265" y="42"/>
                  </a:lnTo>
                  <a:lnTo>
                    <a:pt x="1226" y="51"/>
                  </a:lnTo>
                  <a:lnTo>
                    <a:pt x="1187" y="62"/>
                  </a:lnTo>
                  <a:lnTo>
                    <a:pt x="1149" y="74"/>
                  </a:lnTo>
                  <a:lnTo>
                    <a:pt x="1110" y="86"/>
                  </a:lnTo>
                  <a:lnTo>
                    <a:pt x="1073" y="99"/>
                  </a:lnTo>
                  <a:lnTo>
                    <a:pt x="1035" y="114"/>
                  </a:lnTo>
                  <a:lnTo>
                    <a:pt x="999" y="128"/>
                  </a:lnTo>
                  <a:lnTo>
                    <a:pt x="962" y="145"/>
                  </a:lnTo>
                  <a:lnTo>
                    <a:pt x="926" y="161"/>
                  </a:lnTo>
                  <a:lnTo>
                    <a:pt x="890" y="178"/>
                  </a:lnTo>
                  <a:lnTo>
                    <a:pt x="855" y="197"/>
                  </a:lnTo>
                  <a:lnTo>
                    <a:pt x="821" y="216"/>
                  </a:lnTo>
                  <a:lnTo>
                    <a:pt x="787" y="237"/>
                  </a:lnTo>
                  <a:lnTo>
                    <a:pt x="753" y="257"/>
                  </a:lnTo>
                  <a:lnTo>
                    <a:pt x="721" y="279"/>
                  </a:lnTo>
                  <a:lnTo>
                    <a:pt x="689" y="301"/>
                  </a:lnTo>
                  <a:lnTo>
                    <a:pt x="657" y="325"/>
                  </a:lnTo>
                  <a:lnTo>
                    <a:pt x="625" y="349"/>
                  </a:lnTo>
                  <a:lnTo>
                    <a:pt x="595" y="373"/>
                  </a:lnTo>
                  <a:lnTo>
                    <a:pt x="565" y="399"/>
                  </a:lnTo>
                  <a:lnTo>
                    <a:pt x="536" y="425"/>
                  </a:lnTo>
                  <a:lnTo>
                    <a:pt x="507" y="451"/>
                  </a:lnTo>
                  <a:lnTo>
                    <a:pt x="479" y="479"/>
                  </a:lnTo>
                  <a:lnTo>
                    <a:pt x="452" y="507"/>
                  </a:lnTo>
                  <a:lnTo>
                    <a:pt x="425" y="535"/>
                  </a:lnTo>
                  <a:lnTo>
                    <a:pt x="399" y="565"/>
                  </a:lnTo>
                  <a:lnTo>
                    <a:pt x="374" y="595"/>
                  </a:lnTo>
                  <a:lnTo>
                    <a:pt x="349" y="626"/>
                  </a:lnTo>
                  <a:lnTo>
                    <a:pt x="325" y="656"/>
                  </a:lnTo>
                  <a:lnTo>
                    <a:pt x="302" y="688"/>
                  </a:lnTo>
                  <a:lnTo>
                    <a:pt x="279" y="720"/>
                  </a:lnTo>
                  <a:lnTo>
                    <a:pt x="258" y="753"/>
                  </a:lnTo>
                  <a:lnTo>
                    <a:pt x="237" y="787"/>
                  </a:lnTo>
                  <a:lnTo>
                    <a:pt x="217" y="820"/>
                  </a:lnTo>
                  <a:lnTo>
                    <a:pt x="197" y="855"/>
                  </a:lnTo>
                  <a:lnTo>
                    <a:pt x="179" y="890"/>
                  </a:lnTo>
                  <a:lnTo>
                    <a:pt x="161" y="925"/>
                  </a:lnTo>
                  <a:lnTo>
                    <a:pt x="145" y="961"/>
                  </a:lnTo>
                  <a:lnTo>
                    <a:pt x="128" y="998"/>
                  </a:lnTo>
                  <a:lnTo>
                    <a:pt x="114" y="1035"/>
                  </a:lnTo>
                  <a:lnTo>
                    <a:pt x="100" y="1072"/>
                  </a:lnTo>
                  <a:lnTo>
                    <a:pt x="86" y="1110"/>
                  </a:lnTo>
                  <a:lnTo>
                    <a:pt x="74" y="1147"/>
                  </a:lnTo>
                  <a:lnTo>
                    <a:pt x="62" y="1185"/>
                  </a:lnTo>
                  <a:lnTo>
                    <a:pt x="51" y="1224"/>
                  </a:lnTo>
                  <a:lnTo>
                    <a:pt x="42" y="1264"/>
                  </a:lnTo>
                  <a:lnTo>
                    <a:pt x="33" y="1303"/>
                  </a:lnTo>
                  <a:lnTo>
                    <a:pt x="26" y="1343"/>
                  </a:lnTo>
                  <a:lnTo>
                    <a:pt x="18" y="1383"/>
                  </a:lnTo>
                  <a:lnTo>
                    <a:pt x="13" y="1424"/>
                  </a:lnTo>
                  <a:lnTo>
                    <a:pt x="8" y="1465"/>
                  </a:lnTo>
                  <a:lnTo>
                    <a:pt x="5" y="1506"/>
                  </a:lnTo>
                  <a:lnTo>
                    <a:pt x="2" y="1548"/>
                  </a:lnTo>
                  <a:lnTo>
                    <a:pt x="1" y="1590"/>
                  </a:lnTo>
                  <a:lnTo>
                    <a:pt x="0" y="1633"/>
                  </a:lnTo>
                  <a:lnTo>
                    <a:pt x="0" y="1633"/>
                  </a:lnTo>
                  <a:lnTo>
                    <a:pt x="1" y="1675"/>
                  </a:lnTo>
                  <a:lnTo>
                    <a:pt x="2" y="1716"/>
                  </a:lnTo>
                  <a:lnTo>
                    <a:pt x="5" y="1758"/>
                  </a:lnTo>
                  <a:lnTo>
                    <a:pt x="8" y="1799"/>
                  </a:lnTo>
                  <a:lnTo>
                    <a:pt x="13" y="1840"/>
                  </a:lnTo>
                  <a:lnTo>
                    <a:pt x="18" y="1881"/>
                  </a:lnTo>
                  <a:lnTo>
                    <a:pt x="26" y="1921"/>
                  </a:lnTo>
                  <a:lnTo>
                    <a:pt x="33" y="1961"/>
                  </a:lnTo>
                  <a:lnTo>
                    <a:pt x="42" y="2001"/>
                  </a:lnTo>
                  <a:lnTo>
                    <a:pt x="51" y="2040"/>
                  </a:lnTo>
                  <a:lnTo>
                    <a:pt x="62" y="2079"/>
                  </a:lnTo>
                  <a:lnTo>
                    <a:pt x="74" y="2117"/>
                  </a:lnTo>
                  <a:lnTo>
                    <a:pt x="86" y="2154"/>
                  </a:lnTo>
                  <a:lnTo>
                    <a:pt x="100" y="2192"/>
                  </a:lnTo>
                  <a:lnTo>
                    <a:pt x="114" y="2230"/>
                  </a:lnTo>
                  <a:lnTo>
                    <a:pt x="128" y="2266"/>
                  </a:lnTo>
                  <a:lnTo>
                    <a:pt x="145" y="2303"/>
                  </a:lnTo>
                  <a:lnTo>
                    <a:pt x="161" y="2339"/>
                  </a:lnTo>
                  <a:lnTo>
                    <a:pt x="179" y="2374"/>
                  </a:lnTo>
                  <a:lnTo>
                    <a:pt x="197" y="2410"/>
                  </a:lnTo>
                  <a:lnTo>
                    <a:pt x="217" y="2444"/>
                  </a:lnTo>
                  <a:lnTo>
                    <a:pt x="237" y="2477"/>
                  </a:lnTo>
                  <a:lnTo>
                    <a:pt x="258" y="2511"/>
                  </a:lnTo>
                  <a:lnTo>
                    <a:pt x="279" y="2544"/>
                  </a:lnTo>
                  <a:lnTo>
                    <a:pt x="302" y="2576"/>
                  </a:lnTo>
                  <a:lnTo>
                    <a:pt x="325" y="2608"/>
                  </a:lnTo>
                  <a:lnTo>
                    <a:pt x="349" y="2640"/>
                  </a:lnTo>
                  <a:lnTo>
                    <a:pt x="374" y="2669"/>
                  </a:lnTo>
                  <a:lnTo>
                    <a:pt x="399" y="2700"/>
                  </a:lnTo>
                  <a:lnTo>
                    <a:pt x="425" y="2729"/>
                  </a:lnTo>
                  <a:lnTo>
                    <a:pt x="452" y="2757"/>
                  </a:lnTo>
                  <a:lnTo>
                    <a:pt x="479" y="2785"/>
                  </a:lnTo>
                  <a:lnTo>
                    <a:pt x="507" y="2813"/>
                  </a:lnTo>
                  <a:lnTo>
                    <a:pt x="536" y="2839"/>
                  </a:lnTo>
                  <a:lnTo>
                    <a:pt x="565" y="2866"/>
                  </a:lnTo>
                  <a:lnTo>
                    <a:pt x="595" y="2891"/>
                  </a:lnTo>
                  <a:lnTo>
                    <a:pt x="625" y="2915"/>
                  </a:lnTo>
                  <a:lnTo>
                    <a:pt x="657" y="2939"/>
                  </a:lnTo>
                  <a:lnTo>
                    <a:pt x="689" y="2963"/>
                  </a:lnTo>
                  <a:lnTo>
                    <a:pt x="721" y="2985"/>
                  </a:lnTo>
                  <a:lnTo>
                    <a:pt x="753" y="3007"/>
                  </a:lnTo>
                  <a:lnTo>
                    <a:pt x="787" y="3027"/>
                  </a:lnTo>
                  <a:lnTo>
                    <a:pt x="821" y="3048"/>
                  </a:lnTo>
                  <a:lnTo>
                    <a:pt x="855" y="3067"/>
                  </a:lnTo>
                  <a:lnTo>
                    <a:pt x="890" y="3086"/>
                  </a:lnTo>
                  <a:lnTo>
                    <a:pt x="926" y="3103"/>
                  </a:lnTo>
                  <a:lnTo>
                    <a:pt x="962" y="3119"/>
                  </a:lnTo>
                  <a:lnTo>
                    <a:pt x="999" y="3136"/>
                  </a:lnTo>
                  <a:lnTo>
                    <a:pt x="1035" y="3151"/>
                  </a:lnTo>
                  <a:lnTo>
                    <a:pt x="1073" y="3165"/>
                  </a:lnTo>
                  <a:lnTo>
                    <a:pt x="1110" y="3178"/>
                  </a:lnTo>
                  <a:lnTo>
                    <a:pt x="1149" y="3190"/>
                  </a:lnTo>
                  <a:lnTo>
                    <a:pt x="1187" y="3202"/>
                  </a:lnTo>
                  <a:lnTo>
                    <a:pt x="1226" y="3213"/>
                  </a:lnTo>
                  <a:lnTo>
                    <a:pt x="1265" y="3222"/>
                  </a:lnTo>
                  <a:lnTo>
                    <a:pt x="1305" y="3231"/>
                  </a:lnTo>
                  <a:lnTo>
                    <a:pt x="1345" y="3238"/>
                  </a:lnTo>
                  <a:lnTo>
                    <a:pt x="1385" y="3246"/>
                  </a:lnTo>
                  <a:lnTo>
                    <a:pt x="1426" y="3251"/>
                  </a:lnTo>
                  <a:lnTo>
                    <a:pt x="1467" y="3256"/>
                  </a:lnTo>
                  <a:lnTo>
                    <a:pt x="1508" y="3259"/>
                  </a:lnTo>
                  <a:lnTo>
                    <a:pt x="1550" y="3262"/>
                  </a:lnTo>
                  <a:lnTo>
                    <a:pt x="1591" y="3264"/>
                  </a:lnTo>
                  <a:lnTo>
                    <a:pt x="1633" y="3264"/>
                  </a:lnTo>
                  <a:lnTo>
                    <a:pt x="1633" y="3264"/>
                  </a:lnTo>
                  <a:lnTo>
                    <a:pt x="1675" y="3264"/>
                  </a:lnTo>
                  <a:lnTo>
                    <a:pt x="1717" y="3262"/>
                  </a:lnTo>
                  <a:lnTo>
                    <a:pt x="1759" y="3259"/>
                  </a:lnTo>
                  <a:lnTo>
                    <a:pt x="1800" y="3256"/>
                  </a:lnTo>
                  <a:lnTo>
                    <a:pt x="1841" y="3251"/>
                  </a:lnTo>
                  <a:lnTo>
                    <a:pt x="1881" y="3246"/>
                  </a:lnTo>
                  <a:lnTo>
                    <a:pt x="1922" y="3238"/>
                  </a:lnTo>
                  <a:lnTo>
                    <a:pt x="1962" y="3231"/>
                  </a:lnTo>
                  <a:lnTo>
                    <a:pt x="2001" y="3222"/>
                  </a:lnTo>
                  <a:lnTo>
                    <a:pt x="2041" y="3213"/>
                  </a:lnTo>
                  <a:lnTo>
                    <a:pt x="2080" y="3202"/>
                  </a:lnTo>
                  <a:lnTo>
                    <a:pt x="2118" y="3190"/>
                  </a:lnTo>
                  <a:lnTo>
                    <a:pt x="2156" y="3178"/>
                  </a:lnTo>
                  <a:lnTo>
                    <a:pt x="2194" y="3165"/>
                  </a:lnTo>
                  <a:lnTo>
                    <a:pt x="2231" y="3151"/>
                  </a:lnTo>
                  <a:lnTo>
                    <a:pt x="2268" y="3136"/>
                  </a:lnTo>
                  <a:lnTo>
                    <a:pt x="2305" y="3119"/>
                  </a:lnTo>
                  <a:lnTo>
                    <a:pt x="2341" y="3103"/>
                  </a:lnTo>
                  <a:lnTo>
                    <a:pt x="2376" y="3086"/>
                  </a:lnTo>
                  <a:lnTo>
                    <a:pt x="2411" y="3067"/>
                  </a:lnTo>
                  <a:lnTo>
                    <a:pt x="2446" y="3048"/>
                  </a:lnTo>
                  <a:lnTo>
                    <a:pt x="2480" y="3027"/>
                  </a:lnTo>
                  <a:lnTo>
                    <a:pt x="2514" y="3007"/>
                  </a:lnTo>
                  <a:lnTo>
                    <a:pt x="2546" y="2985"/>
                  </a:lnTo>
                  <a:lnTo>
                    <a:pt x="2578" y="2963"/>
                  </a:lnTo>
                  <a:lnTo>
                    <a:pt x="2610" y="2939"/>
                  </a:lnTo>
                  <a:lnTo>
                    <a:pt x="2641" y="2915"/>
                  </a:lnTo>
                  <a:lnTo>
                    <a:pt x="2672" y="2891"/>
                  </a:lnTo>
                  <a:lnTo>
                    <a:pt x="2701" y="2866"/>
                  </a:lnTo>
                  <a:lnTo>
                    <a:pt x="2731" y="2839"/>
                  </a:lnTo>
                  <a:lnTo>
                    <a:pt x="2760" y="2813"/>
                  </a:lnTo>
                  <a:lnTo>
                    <a:pt x="2788" y="2785"/>
                  </a:lnTo>
                  <a:lnTo>
                    <a:pt x="2815" y="2757"/>
                  </a:lnTo>
                  <a:lnTo>
                    <a:pt x="2842" y="2729"/>
                  </a:lnTo>
                  <a:lnTo>
                    <a:pt x="2868" y="2700"/>
                  </a:lnTo>
                  <a:lnTo>
                    <a:pt x="2893" y="2669"/>
                  </a:lnTo>
                  <a:lnTo>
                    <a:pt x="2918" y="2640"/>
                  </a:lnTo>
                  <a:lnTo>
                    <a:pt x="2942" y="2608"/>
                  </a:lnTo>
                  <a:lnTo>
                    <a:pt x="2965" y="2576"/>
                  </a:lnTo>
                  <a:lnTo>
                    <a:pt x="2988" y="2544"/>
                  </a:lnTo>
                  <a:lnTo>
                    <a:pt x="3009" y="2511"/>
                  </a:lnTo>
                  <a:lnTo>
                    <a:pt x="3030" y="2477"/>
                  </a:lnTo>
                  <a:lnTo>
                    <a:pt x="3050" y="2444"/>
                  </a:lnTo>
                  <a:lnTo>
                    <a:pt x="3070" y="2410"/>
                  </a:lnTo>
                  <a:lnTo>
                    <a:pt x="3088" y="2374"/>
                  </a:lnTo>
                  <a:lnTo>
                    <a:pt x="3106" y="2339"/>
                  </a:lnTo>
                  <a:lnTo>
                    <a:pt x="3122" y="2303"/>
                  </a:lnTo>
                  <a:lnTo>
                    <a:pt x="3139" y="2266"/>
                  </a:lnTo>
                  <a:lnTo>
                    <a:pt x="3154" y="2230"/>
                  </a:lnTo>
                  <a:lnTo>
                    <a:pt x="3167" y="2192"/>
                  </a:lnTo>
                  <a:lnTo>
                    <a:pt x="3181" y="2154"/>
                  </a:lnTo>
                  <a:lnTo>
                    <a:pt x="3193" y="2117"/>
                  </a:lnTo>
                  <a:lnTo>
                    <a:pt x="3205" y="2079"/>
                  </a:lnTo>
                  <a:lnTo>
                    <a:pt x="3216" y="2040"/>
                  </a:lnTo>
                  <a:lnTo>
                    <a:pt x="3225" y="2001"/>
                  </a:lnTo>
                  <a:lnTo>
                    <a:pt x="3234" y="1961"/>
                  </a:lnTo>
                  <a:lnTo>
                    <a:pt x="3241" y="1921"/>
                  </a:lnTo>
                  <a:lnTo>
                    <a:pt x="3249" y="1881"/>
                  </a:lnTo>
                  <a:lnTo>
                    <a:pt x="3254" y="1840"/>
                  </a:lnTo>
                  <a:lnTo>
                    <a:pt x="3259" y="1799"/>
                  </a:lnTo>
                  <a:lnTo>
                    <a:pt x="3262" y="1758"/>
                  </a:lnTo>
                  <a:lnTo>
                    <a:pt x="3265" y="1716"/>
                  </a:lnTo>
                  <a:lnTo>
                    <a:pt x="3267" y="1675"/>
                  </a:lnTo>
                  <a:lnTo>
                    <a:pt x="3267" y="1633"/>
                  </a:lnTo>
                  <a:lnTo>
                    <a:pt x="3267" y="1633"/>
                  </a:lnTo>
                  <a:lnTo>
                    <a:pt x="3267" y="1590"/>
                  </a:lnTo>
                  <a:lnTo>
                    <a:pt x="3265" y="1548"/>
                  </a:lnTo>
                  <a:lnTo>
                    <a:pt x="3262" y="1506"/>
                  </a:lnTo>
                  <a:lnTo>
                    <a:pt x="3259" y="1465"/>
                  </a:lnTo>
                  <a:lnTo>
                    <a:pt x="3254" y="1424"/>
                  </a:lnTo>
                  <a:lnTo>
                    <a:pt x="3249" y="1383"/>
                  </a:lnTo>
                  <a:lnTo>
                    <a:pt x="3241" y="1343"/>
                  </a:lnTo>
                  <a:lnTo>
                    <a:pt x="3234" y="1303"/>
                  </a:lnTo>
                  <a:lnTo>
                    <a:pt x="3225" y="1264"/>
                  </a:lnTo>
                  <a:lnTo>
                    <a:pt x="3216" y="1224"/>
                  </a:lnTo>
                  <a:lnTo>
                    <a:pt x="3205" y="1185"/>
                  </a:lnTo>
                  <a:lnTo>
                    <a:pt x="3193" y="1147"/>
                  </a:lnTo>
                  <a:lnTo>
                    <a:pt x="3181" y="1110"/>
                  </a:lnTo>
                  <a:lnTo>
                    <a:pt x="3167" y="1072"/>
                  </a:lnTo>
                  <a:lnTo>
                    <a:pt x="3154" y="1035"/>
                  </a:lnTo>
                  <a:lnTo>
                    <a:pt x="3139" y="998"/>
                  </a:lnTo>
                  <a:lnTo>
                    <a:pt x="3122" y="961"/>
                  </a:lnTo>
                  <a:lnTo>
                    <a:pt x="3106" y="925"/>
                  </a:lnTo>
                  <a:lnTo>
                    <a:pt x="3088" y="890"/>
                  </a:lnTo>
                  <a:lnTo>
                    <a:pt x="3070" y="855"/>
                  </a:lnTo>
                  <a:lnTo>
                    <a:pt x="3050" y="820"/>
                  </a:lnTo>
                  <a:lnTo>
                    <a:pt x="3030" y="787"/>
                  </a:lnTo>
                  <a:lnTo>
                    <a:pt x="3009" y="753"/>
                  </a:lnTo>
                  <a:lnTo>
                    <a:pt x="2988" y="720"/>
                  </a:lnTo>
                  <a:lnTo>
                    <a:pt x="2965" y="688"/>
                  </a:lnTo>
                  <a:lnTo>
                    <a:pt x="2942" y="656"/>
                  </a:lnTo>
                  <a:lnTo>
                    <a:pt x="2918" y="626"/>
                  </a:lnTo>
                  <a:lnTo>
                    <a:pt x="2893" y="595"/>
                  </a:lnTo>
                  <a:lnTo>
                    <a:pt x="2868" y="565"/>
                  </a:lnTo>
                  <a:lnTo>
                    <a:pt x="2842" y="535"/>
                  </a:lnTo>
                  <a:lnTo>
                    <a:pt x="2815" y="507"/>
                  </a:lnTo>
                  <a:lnTo>
                    <a:pt x="2788" y="479"/>
                  </a:lnTo>
                  <a:lnTo>
                    <a:pt x="2760" y="451"/>
                  </a:lnTo>
                  <a:lnTo>
                    <a:pt x="2731" y="425"/>
                  </a:lnTo>
                  <a:lnTo>
                    <a:pt x="2701" y="399"/>
                  </a:lnTo>
                  <a:lnTo>
                    <a:pt x="2672" y="373"/>
                  </a:lnTo>
                  <a:lnTo>
                    <a:pt x="2641" y="349"/>
                  </a:lnTo>
                  <a:lnTo>
                    <a:pt x="2610" y="325"/>
                  </a:lnTo>
                  <a:lnTo>
                    <a:pt x="2578" y="301"/>
                  </a:lnTo>
                  <a:lnTo>
                    <a:pt x="2546" y="279"/>
                  </a:lnTo>
                  <a:lnTo>
                    <a:pt x="2514" y="257"/>
                  </a:lnTo>
                  <a:lnTo>
                    <a:pt x="2480" y="237"/>
                  </a:lnTo>
                  <a:lnTo>
                    <a:pt x="2446" y="216"/>
                  </a:lnTo>
                  <a:lnTo>
                    <a:pt x="2411" y="197"/>
                  </a:lnTo>
                  <a:lnTo>
                    <a:pt x="2376" y="178"/>
                  </a:lnTo>
                  <a:lnTo>
                    <a:pt x="2341" y="161"/>
                  </a:lnTo>
                  <a:lnTo>
                    <a:pt x="2305" y="145"/>
                  </a:lnTo>
                  <a:lnTo>
                    <a:pt x="2268" y="128"/>
                  </a:lnTo>
                  <a:lnTo>
                    <a:pt x="2231" y="114"/>
                  </a:lnTo>
                  <a:lnTo>
                    <a:pt x="2194" y="99"/>
                  </a:lnTo>
                  <a:lnTo>
                    <a:pt x="2156" y="86"/>
                  </a:lnTo>
                  <a:lnTo>
                    <a:pt x="2118" y="74"/>
                  </a:lnTo>
                  <a:lnTo>
                    <a:pt x="2080" y="62"/>
                  </a:lnTo>
                  <a:lnTo>
                    <a:pt x="2041" y="51"/>
                  </a:lnTo>
                  <a:lnTo>
                    <a:pt x="2001" y="42"/>
                  </a:lnTo>
                  <a:lnTo>
                    <a:pt x="1962" y="33"/>
                  </a:lnTo>
                  <a:lnTo>
                    <a:pt x="1922" y="26"/>
                  </a:lnTo>
                  <a:lnTo>
                    <a:pt x="1881" y="18"/>
                  </a:lnTo>
                  <a:lnTo>
                    <a:pt x="1841" y="13"/>
                  </a:lnTo>
                  <a:lnTo>
                    <a:pt x="1800" y="8"/>
                  </a:lnTo>
                  <a:lnTo>
                    <a:pt x="1759" y="5"/>
                  </a:lnTo>
                  <a:lnTo>
                    <a:pt x="1717" y="2"/>
                  </a:lnTo>
                  <a:lnTo>
                    <a:pt x="1675" y="1"/>
                  </a:lnTo>
                  <a:lnTo>
                    <a:pt x="1633" y="0"/>
                  </a:lnTo>
                  <a:lnTo>
                    <a:pt x="1633" y="0"/>
                  </a:lnTo>
                  <a:close/>
                </a:path>
              </a:pathLst>
            </a:custGeom>
            <a:solidFill>
              <a:srgbClr val="AE3A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8" name="Freeform 56"/>
            <p:cNvSpPr>
              <a:spLocks noEditPoints="1"/>
            </p:cNvSpPr>
            <p:nvPr/>
          </p:nvSpPr>
          <p:spPr bwMode="auto">
            <a:xfrm>
              <a:off x="1088" y="1366"/>
              <a:ext cx="1045" cy="1044"/>
            </a:xfrm>
            <a:custGeom>
              <a:avLst/>
              <a:gdLst>
                <a:gd name="T0" fmla="*/ 1101 w 3133"/>
                <a:gd name="T1" fmla="*/ 3060 h 3130"/>
                <a:gd name="T2" fmla="*/ 630 w 3133"/>
                <a:gd name="T3" fmla="*/ 2819 h 3130"/>
                <a:gd name="T4" fmla="*/ 268 w 3133"/>
                <a:gd name="T5" fmla="*/ 2439 h 3130"/>
                <a:gd name="T6" fmla="*/ 49 w 3133"/>
                <a:gd name="T7" fmla="*/ 1956 h 3130"/>
                <a:gd name="T8" fmla="*/ 5 w 3133"/>
                <a:gd name="T9" fmla="*/ 1445 h 3130"/>
                <a:gd name="T10" fmla="*/ 138 w 3133"/>
                <a:gd name="T11" fmla="*/ 922 h 3130"/>
                <a:gd name="T12" fmla="*/ 433 w 3133"/>
                <a:gd name="T13" fmla="*/ 486 h 3130"/>
                <a:gd name="T14" fmla="*/ 854 w 3133"/>
                <a:gd name="T15" fmla="*/ 172 h 3130"/>
                <a:gd name="T16" fmla="*/ 1367 w 3133"/>
                <a:gd name="T17" fmla="*/ 13 h 3130"/>
                <a:gd name="T18" fmla="*/ 1882 w 3133"/>
                <a:gd name="T19" fmla="*/ 31 h 3130"/>
                <a:gd name="T20" fmla="*/ 2378 w 3133"/>
                <a:gd name="T21" fmla="*/ 227 h 3130"/>
                <a:gd name="T22" fmla="*/ 2775 w 3133"/>
                <a:gd name="T23" fmla="*/ 570 h 3130"/>
                <a:gd name="T24" fmla="*/ 3038 w 3133"/>
                <a:gd name="T25" fmla="*/ 1027 h 3130"/>
                <a:gd name="T26" fmla="*/ 3133 w 3133"/>
                <a:gd name="T27" fmla="*/ 1566 h 3130"/>
                <a:gd name="T28" fmla="*/ 3050 w 3133"/>
                <a:gd name="T29" fmla="*/ 2067 h 3130"/>
                <a:gd name="T30" fmla="*/ 2799 w 3133"/>
                <a:gd name="T31" fmla="*/ 2530 h 3130"/>
                <a:gd name="T32" fmla="*/ 2410 w 3133"/>
                <a:gd name="T33" fmla="*/ 2883 h 3130"/>
                <a:gd name="T34" fmla="*/ 1920 w 3133"/>
                <a:gd name="T35" fmla="*/ 3090 h 3130"/>
                <a:gd name="T36" fmla="*/ 1495 w 3133"/>
                <a:gd name="T37" fmla="*/ 174 h 3130"/>
                <a:gd name="T38" fmla="*/ 1024 w 3133"/>
                <a:gd name="T39" fmla="*/ 282 h 3130"/>
                <a:gd name="T40" fmla="*/ 630 w 3133"/>
                <a:gd name="T41" fmla="*/ 534 h 3130"/>
                <a:gd name="T42" fmla="*/ 340 w 3133"/>
                <a:gd name="T43" fmla="*/ 902 h 3130"/>
                <a:gd name="T44" fmla="*/ 189 w 3133"/>
                <a:gd name="T45" fmla="*/ 1353 h 3130"/>
                <a:gd name="T46" fmla="*/ 194 w 3133"/>
                <a:gd name="T47" fmla="*/ 1812 h 3130"/>
                <a:gd name="T48" fmla="*/ 357 w 3133"/>
                <a:gd name="T49" fmla="*/ 2258 h 3130"/>
                <a:gd name="T50" fmla="*/ 655 w 3133"/>
                <a:gd name="T51" fmla="*/ 2618 h 3130"/>
                <a:gd name="T52" fmla="*/ 1056 w 3133"/>
                <a:gd name="T53" fmla="*/ 2862 h 3130"/>
                <a:gd name="T54" fmla="*/ 1530 w 3133"/>
                <a:gd name="T55" fmla="*/ 2957 h 3130"/>
                <a:gd name="T56" fmla="*/ 1981 w 3133"/>
                <a:gd name="T57" fmla="*/ 2896 h 3130"/>
                <a:gd name="T58" fmla="*/ 2400 w 3133"/>
                <a:gd name="T59" fmla="*/ 2681 h 3130"/>
                <a:gd name="T60" fmla="*/ 2723 w 3133"/>
                <a:gd name="T61" fmla="*/ 2343 h 3130"/>
                <a:gd name="T62" fmla="*/ 2917 w 3133"/>
                <a:gd name="T63" fmla="*/ 1913 h 3130"/>
                <a:gd name="T64" fmla="*/ 2957 w 3133"/>
                <a:gd name="T65" fmla="*/ 1458 h 3130"/>
                <a:gd name="T66" fmla="*/ 2838 w 3133"/>
                <a:gd name="T67" fmla="*/ 992 h 3130"/>
                <a:gd name="T68" fmla="*/ 2575 w 3133"/>
                <a:gd name="T69" fmla="*/ 605 h 3130"/>
                <a:gd name="T70" fmla="*/ 2200 w 3133"/>
                <a:gd name="T71" fmla="*/ 325 h 3130"/>
                <a:gd name="T72" fmla="*/ 1744 w 3133"/>
                <a:gd name="T73" fmla="*/ 183 h 3130"/>
                <a:gd name="T74" fmla="*/ 1554 w 3133"/>
                <a:gd name="T75" fmla="*/ 1007 h 3130"/>
                <a:gd name="T76" fmla="*/ 1458 w 3133"/>
                <a:gd name="T77" fmla="*/ 856 h 3130"/>
                <a:gd name="T78" fmla="*/ 1526 w 3133"/>
                <a:gd name="T79" fmla="*/ 567 h 3130"/>
                <a:gd name="T80" fmla="*/ 1679 w 3133"/>
                <a:gd name="T81" fmla="*/ 489 h 3130"/>
                <a:gd name="T82" fmla="*/ 1691 w 3133"/>
                <a:gd name="T83" fmla="*/ 706 h 3130"/>
                <a:gd name="T84" fmla="*/ 1653 w 3133"/>
                <a:gd name="T85" fmla="*/ 1010 h 3130"/>
                <a:gd name="T86" fmla="*/ 892 w 3133"/>
                <a:gd name="T87" fmla="*/ 2406 h 3130"/>
                <a:gd name="T88" fmla="*/ 978 w 3133"/>
                <a:gd name="T89" fmla="*/ 2106 h 3130"/>
                <a:gd name="T90" fmla="*/ 1126 w 3133"/>
                <a:gd name="T91" fmla="*/ 1995 h 3130"/>
                <a:gd name="T92" fmla="*/ 1273 w 3133"/>
                <a:gd name="T93" fmla="*/ 2059 h 3130"/>
                <a:gd name="T94" fmla="*/ 1104 w 3133"/>
                <a:gd name="T95" fmla="*/ 2322 h 3130"/>
                <a:gd name="T96" fmla="*/ 1389 w 3133"/>
                <a:gd name="T97" fmla="*/ 2551 h 3130"/>
                <a:gd name="T98" fmla="*/ 1148 w 3133"/>
                <a:gd name="T99" fmla="*/ 2364 h 3130"/>
                <a:gd name="T100" fmla="*/ 1324 w 3133"/>
                <a:gd name="T101" fmla="*/ 2082 h 3130"/>
                <a:gd name="T102" fmla="*/ 1493 w 3133"/>
                <a:gd name="T103" fmla="*/ 2033 h 3130"/>
                <a:gd name="T104" fmla="*/ 1718 w 3133"/>
                <a:gd name="T105" fmla="*/ 1637 h 3130"/>
                <a:gd name="T106" fmla="*/ 1808 w 3133"/>
                <a:gd name="T107" fmla="*/ 1166 h 3130"/>
                <a:gd name="T108" fmla="*/ 1713 w 3133"/>
                <a:gd name="T109" fmla="*/ 1029 h 3130"/>
                <a:gd name="T110" fmla="*/ 1745 w 3133"/>
                <a:gd name="T111" fmla="*/ 723 h 3130"/>
                <a:gd name="T112" fmla="*/ 2000 w 3133"/>
                <a:gd name="T113" fmla="*/ 651 h 3130"/>
                <a:gd name="T114" fmla="*/ 2088 w 3133"/>
                <a:gd name="T115" fmla="*/ 1247 h 3130"/>
                <a:gd name="T116" fmla="*/ 1833 w 3133"/>
                <a:gd name="T117" fmla="*/ 2003 h 3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33" h="3130">
                  <a:moveTo>
                    <a:pt x="1566" y="3130"/>
                  </a:moveTo>
                  <a:lnTo>
                    <a:pt x="1566" y="3130"/>
                  </a:lnTo>
                  <a:lnTo>
                    <a:pt x="1526" y="3129"/>
                  </a:lnTo>
                  <a:lnTo>
                    <a:pt x="1486" y="3128"/>
                  </a:lnTo>
                  <a:lnTo>
                    <a:pt x="1446" y="3125"/>
                  </a:lnTo>
                  <a:lnTo>
                    <a:pt x="1407" y="3122"/>
                  </a:lnTo>
                  <a:lnTo>
                    <a:pt x="1367" y="3118"/>
                  </a:lnTo>
                  <a:lnTo>
                    <a:pt x="1328" y="3112"/>
                  </a:lnTo>
                  <a:lnTo>
                    <a:pt x="1290" y="3106"/>
                  </a:lnTo>
                  <a:lnTo>
                    <a:pt x="1251" y="3099"/>
                  </a:lnTo>
                  <a:lnTo>
                    <a:pt x="1213" y="3090"/>
                  </a:lnTo>
                  <a:lnTo>
                    <a:pt x="1175" y="3081"/>
                  </a:lnTo>
                  <a:lnTo>
                    <a:pt x="1138" y="3071"/>
                  </a:lnTo>
                  <a:lnTo>
                    <a:pt x="1101" y="3060"/>
                  </a:lnTo>
                  <a:lnTo>
                    <a:pt x="1064" y="3047"/>
                  </a:lnTo>
                  <a:lnTo>
                    <a:pt x="1028" y="3035"/>
                  </a:lnTo>
                  <a:lnTo>
                    <a:pt x="992" y="3022"/>
                  </a:lnTo>
                  <a:lnTo>
                    <a:pt x="957" y="3007"/>
                  </a:lnTo>
                  <a:lnTo>
                    <a:pt x="922" y="2992"/>
                  </a:lnTo>
                  <a:lnTo>
                    <a:pt x="888" y="2976"/>
                  </a:lnTo>
                  <a:lnTo>
                    <a:pt x="854" y="2959"/>
                  </a:lnTo>
                  <a:lnTo>
                    <a:pt x="821" y="2941"/>
                  </a:lnTo>
                  <a:lnTo>
                    <a:pt x="787" y="2922"/>
                  </a:lnTo>
                  <a:lnTo>
                    <a:pt x="755" y="2904"/>
                  </a:lnTo>
                  <a:lnTo>
                    <a:pt x="722" y="2883"/>
                  </a:lnTo>
                  <a:lnTo>
                    <a:pt x="692" y="2863"/>
                  </a:lnTo>
                  <a:lnTo>
                    <a:pt x="661" y="2841"/>
                  </a:lnTo>
                  <a:lnTo>
                    <a:pt x="630" y="2819"/>
                  </a:lnTo>
                  <a:lnTo>
                    <a:pt x="600" y="2796"/>
                  </a:lnTo>
                  <a:lnTo>
                    <a:pt x="570" y="2772"/>
                  </a:lnTo>
                  <a:lnTo>
                    <a:pt x="542" y="2748"/>
                  </a:lnTo>
                  <a:lnTo>
                    <a:pt x="514" y="2723"/>
                  </a:lnTo>
                  <a:lnTo>
                    <a:pt x="486" y="2698"/>
                  </a:lnTo>
                  <a:lnTo>
                    <a:pt x="460" y="2671"/>
                  </a:lnTo>
                  <a:lnTo>
                    <a:pt x="433" y="2644"/>
                  </a:lnTo>
                  <a:lnTo>
                    <a:pt x="407" y="2617"/>
                  </a:lnTo>
                  <a:lnTo>
                    <a:pt x="383" y="2589"/>
                  </a:lnTo>
                  <a:lnTo>
                    <a:pt x="358" y="2560"/>
                  </a:lnTo>
                  <a:lnTo>
                    <a:pt x="334" y="2530"/>
                  </a:lnTo>
                  <a:lnTo>
                    <a:pt x="312" y="2501"/>
                  </a:lnTo>
                  <a:lnTo>
                    <a:pt x="289" y="2470"/>
                  </a:lnTo>
                  <a:lnTo>
                    <a:pt x="268" y="2439"/>
                  </a:lnTo>
                  <a:lnTo>
                    <a:pt x="247" y="2408"/>
                  </a:lnTo>
                  <a:lnTo>
                    <a:pt x="228" y="2376"/>
                  </a:lnTo>
                  <a:lnTo>
                    <a:pt x="208" y="2344"/>
                  </a:lnTo>
                  <a:lnTo>
                    <a:pt x="190" y="2310"/>
                  </a:lnTo>
                  <a:lnTo>
                    <a:pt x="171" y="2277"/>
                  </a:lnTo>
                  <a:lnTo>
                    <a:pt x="155" y="2243"/>
                  </a:lnTo>
                  <a:lnTo>
                    <a:pt x="138" y="2208"/>
                  </a:lnTo>
                  <a:lnTo>
                    <a:pt x="123" y="2174"/>
                  </a:lnTo>
                  <a:lnTo>
                    <a:pt x="109" y="2139"/>
                  </a:lnTo>
                  <a:lnTo>
                    <a:pt x="95" y="2103"/>
                  </a:lnTo>
                  <a:lnTo>
                    <a:pt x="83" y="2067"/>
                  </a:lnTo>
                  <a:lnTo>
                    <a:pt x="71" y="2030"/>
                  </a:lnTo>
                  <a:lnTo>
                    <a:pt x="59" y="1993"/>
                  </a:lnTo>
                  <a:lnTo>
                    <a:pt x="49" y="1956"/>
                  </a:lnTo>
                  <a:lnTo>
                    <a:pt x="40" y="1918"/>
                  </a:lnTo>
                  <a:lnTo>
                    <a:pt x="32" y="1880"/>
                  </a:lnTo>
                  <a:lnTo>
                    <a:pt x="24" y="1841"/>
                  </a:lnTo>
                  <a:lnTo>
                    <a:pt x="18" y="1803"/>
                  </a:lnTo>
                  <a:lnTo>
                    <a:pt x="13" y="1764"/>
                  </a:lnTo>
                  <a:lnTo>
                    <a:pt x="8" y="1724"/>
                  </a:lnTo>
                  <a:lnTo>
                    <a:pt x="5" y="1685"/>
                  </a:lnTo>
                  <a:lnTo>
                    <a:pt x="2" y="1645"/>
                  </a:lnTo>
                  <a:lnTo>
                    <a:pt x="1" y="1606"/>
                  </a:lnTo>
                  <a:lnTo>
                    <a:pt x="0" y="1566"/>
                  </a:lnTo>
                  <a:lnTo>
                    <a:pt x="0" y="1566"/>
                  </a:lnTo>
                  <a:lnTo>
                    <a:pt x="1" y="1524"/>
                  </a:lnTo>
                  <a:lnTo>
                    <a:pt x="2" y="1485"/>
                  </a:lnTo>
                  <a:lnTo>
                    <a:pt x="5" y="1445"/>
                  </a:lnTo>
                  <a:lnTo>
                    <a:pt x="8" y="1406"/>
                  </a:lnTo>
                  <a:lnTo>
                    <a:pt x="13" y="1366"/>
                  </a:lnTo>
                  <a:lnTo>
                    <a:pt x="18" y="1327"/>
                  </a:lnTo>
                  <a:lnTo>
                    <a:pt x="24" y="1289"/>
                  </a:lnTo>
                  <a:lnTo>
                    <a:pt x="32" y="1250"/>
                  </a:lnTo>
                  <a:lnTo>
                    <a:pt x="40" y="1212"/>
                  </a:lnTo>
                  <a:lnTo>
                    <a:pt x="49" y="1175"/>
                  </a:lnTo>
                  <a:lnTo>
                    <a:pt x="59" y="1137"/>
                  </a:lnTo>
                  <a:lnTo>
                    <a:pt x="71" y="1100"/>
                  </a:lnTo>
                  <a:lnTo>
                    <a:pt x="83" y="1064"/>
                  </a:lnTo>
                  <a:lnTo>
                    <a:pt x="95" y="1027"/>
                  </a:lnTo>
                  <a:lnTo>
                    <a:pt x="109" y="991"/>
                  </a:lnTo>
                  <a:lnTo>
                    <a:pt x="123" y="956"/>
                  </a:lnTo>
                  <a:lnTo>
                    <a:pt x="138" y="922"/>
                  </a:lnTo>
                  <a:lnTo>
                    <a:pt x="155" y="887"/>
                  </a:lnTo>
                  <a:lnTo>
                    <a:pt x="171" y="853"/>
                  </a:lnTo>
                  <a:lnTo>
                    <a:pt x="190" y="820"/>
                  </a:lnTo>
                  <a:lnTo>
                    <a:pt x="208" y="786"/>
                  </a:lnTo>
                  <a:lnTo>
                    <a:pt x="228" y="754"/>
                  </a:lnTo>
                  <a:lnTo>
                    <a:pt x="247" y="722"/>
                  </a:lnTo>
                  <a:lnTo>
                    <a:pt x="268" y="691"/>
                  </a:lnTo>
                  <a:lnTo>
                    <a:pt x="289" y="660"/>
                  </a:lnTo>
                  <a:lnTo>
                    <a:pt x="312" y="629"/>
                  </a:lnTo>
                  <a:lnTo>
                    <a:pt x="334" y="600"/>
                  </a:lnTo>
                  <a:lnTo>
                    <a:pt x="358" y="570"/>
                  </a:lnTo>
                  <a:lnTo>
                    <a:pt x="383" y="541"/>
                  </a:lnTo>
                  <a:lnTo>
                    <a:pt x="407" y="513"/>
                  </a:lnTo>
                  <a:lnTo>
                    <a:pt x="433" y="486"/>
                  </a:lnTo>
                  <a:lnTo>
                    <a:pt x="460" y="459"/>
                  </a:lnTo>
                  <a:lnTo>
                    <a:pt x="486" y="432"/>
                  </a:lnTo>
                  <a:lnTo>
                    <a:pt x="514" y="407"/>
                  </a:lnTo>
                  <a:lnTo>
                    <a:pt x="542" y="382"/>
                  </a:lnTo>
                  <a:lnTo>
                    <a:pt x="570" y="358"/>
                  </a:lnTo>
                  <a:lnTo>
                    <a:pt x="600" y="334"/>
                  </a:lnTo>
                  <a:lnTo>
                    <a:pt x="630" y="311"/>
                  </a:lnTo>
                  <a:lnTo>
                    <a:pt x="661" y="289"/>
                  </a:lnTo>
                  <a:lnTo>
                    <a:pt x="692" y="267"/>
                  </a:lnTo>
                  <a:lnTo>
                    <a:pt x="722" y="247"/>
                  </a:lnTo>
                  <a:lnTo>
                    <a:pt x="755" y="227"/>
                  </a:lnTo>
                  <a:lnTo>
                    <a:pt x="787" y="208"/>
                  </a:lnTo>
                  <a:lnTo>
                    <a:pt x="821" y="189"/>
                  </a:lnTo>
                  <a:lnTo>
                    <a:pt x="854" y="172"/>
                  </a:lnTo>
                  <a:lnTo>
                    <a:pt x="888" y="154"/>
                  </a:lnTo>
                  <a:lnTo>
                    <a:pt x="922" y="138"/>
                  </a:lnTo>
                  <a:lnTo>
                    <a:pt x="957" y="123"/>
                  </a:lnTo>
                  <a:lnTo>
                    <a:pt x="992" y="108"/>
                  </a:lnTo>
                  <a:lnTo>
                    <a:pt x="1028" y="95"/>
                  </a:lnTo>
                  <a:lnTo>
                    <a:pt x="1064" y="83"/>
                  </a:lnTo>
                  <a:lnTo>
                    <a:pt x="1101" y="70"/>
                  </a:lnTo>
                  <a:lnTo>
                    <a:pt x="1138" y="59"/>
                  </a:lnTo>
                  <a:lnTo>
                    <a:pt x="1175" y="49"/>
                  </a:lnTo>
                  <a:lnTo>
                    <a:pt x="1213" y="40"/>
                  </a:lnTo>
                  <a:lnTo>
                    <a:pt x="1251" y="31"/>
                  </a:lnTo>
                  <a:lnTo>
                    <a:pt x="1290" y="24"/>
                  </a:lnTo>
                  <a:lnTo>
                    <a:pt x="1328" y="18"/>
                  </a:lnTo>
                  <a:lnTo>
                    <a:pt x="1367" y="13"/>
                  </a:lnTo>
                  <a:lnTo>
                    <a:pt x="1407" y="8"/>
                  </a:lnTo>
                  <a:lnTo>
                    <a:pt x="1446" y="5"/>
                  </a:lnTo>
                  <a:lnTo>
                    <a:pt x="1486" y="2"/>
                  </a:lnTo>
                  <a:lnTo>
                    <a:pt x="1526" y="1"/>
                  </a:lnTo>
                  <a:lnTo>
                    <a:pt x="1566" y="0"/>
                  </a:lnTo>
                  <a:lnTo>
                    <a:pt x="1566" y="0"/>
                  </a:lnTo>
                  <a:lnTo>
                    <a:pt x="1607" y="1"/>
                  </a:lnTo>
                  <a:lnTo>
                    <a:pt x="1647" y="2"/>
                  </a:lnTo>
                  <a:lnTo>
                    <a:pt x="1687" y="5"/>
                  </a:lnTo>
                  <a:lnTo>
                    <a:pt x="1726" y="8"/>
                  </a:lnTo>
                  <a:lnTo>
                    <a:pt x="1765" y="13"/>
                  </a:lnTo>
                  <a:lnTo>
                    <a:pt x="1804" y="18"/>
                  </a:lnTo>
                  <a:lnTo>
                    <a:pt x="1843" y="24"/>
                  </a:lnTo>
                  <a:lnTo>
                    <a:pt x="1882" y="31"/>
                  </a:lnTo>
                  <a:lnTo>
                    <a:pt x="1920" y="40"/>
                  </a:lnTo>
                  <a:lnTo>
                    <a:pt x="1957" y="49"/>
                  </a:lnTo>
                  <a:lnTo>
                    <a:pt x="1995" y="59"/>
                  </a:lnTo>
                  <a:lnTo>
                    <a:pt x="2032" y="70"/>
                  </a:lnTo>
                  <a:lnTo>
                    <a:pt x="2068" y="83"/>
                  </a:lnTo>
                  <a:lnTo>
                    <a:pt x="2105" y="95"/>
                  </a:lnTo>
                  <a:lnTo>
                    <a:pt x="2140" y="108"/>
                  </a:lnTo>
                  <a:lnTo>
                    <a:pt x="2176" y="123"/>
                  </a:lnTo>
                  <a:lnTo>
                    <a:pt x="2211" y="138"/>
                  </a:lnTo>
                  <a:lnTo>
                    <a:pt x="2245" y="154"/>
                  </a:lnTo>
                  <a:lnTo>
                    <a:pt x="2279" y="172"/>
                  </a:lnTo>
                  <a:lnTo>
                    <a:pt x="2312" y="189"/>
                  </a:lnTo>
                  <a:lnTo>
                    <a:pt x="2346" y="208"/>
                  </a:lnTo>
                  <a:lnTo>
                    <a:pt x="2378" y="227"/>
                  </a:lnTo>
                  <a:lnTo>
                    <a:pt x="2410" y="247"/>
                  </a:lnTo>
                  <a:lnTo>
                    <a:pt x="2441" y="267"/>
                  </a:lnTo>
                  <a:lnTo>
                    <a:pt x="2472" y="289"/>
                  </a:lnTo>
                  <a:lnTo>
                    <a:pt x="2503" y="311"/>
                  </a:lnTo>
                  <a:lnTo>
                    <a:pt x="2533" y="334"/>
                  </a:lnTo>
                  <a:lnTo>
                    <a:pt x="2563" y="358"/>
                  </a:lnTo>
                  <a:lnTo>
                    <a:pt x="2591" y="382"/>
                  </a:lnTo>
                  <a:lnTo>
                    <a:pt x="2619" y="407"/>
                  </a:lnTo>
                  <a:lnTo>
                    <a:pt x="2647" y="432"/>
                  </a:lnTo>
                  <a:lnTo>
                    <a:pt x="2673" y="459"/>
                  </a:lnTo>
                  <a:lnTo>
                    <a:pt x="2700" y="486"/>
                  </a:lnTo>
                  <a:lnTo>
                    <a:pt x="2726" y="513"/>
                  </a:lnTo>
                  <a:lnTo>
                    <a:pt x="2750" y="541"/>
                  </a:lnTo>
                  <a:lnTo>
                    <a:pt x="2775" y="570"/>
                  </a:lnTo>
                  <a:lnTo>
                    <a:pt x="2799" y="600"/>
                  </a:lnTo>
                  <a:lnTo>
                    <a:pt x="2821" y="629"/>
                  </a:lnTo>
                  <a:lnTo>
                    <a:pt x="2844" y="660"/>
                  </a:lnTo>
                  <a:lnTo>
                    <a:pt x="2865" y="691"/>
                  </a:lnTo>
                  <a:lnTo>
                    <a:pt x="2886" y="722"/>
                  </a:lnTo>
                  <a:lnTo>
                    <a:pt x="2905" y="754"/>
                  </a:lnTo>
                  <a:lnTo>
                    <a:pt x="2925" y="786"/>
                  </a:lnTo>
                  <a:lnTo>
                    <a:pt x="2943" y="820"/>
                  </a:lnTo>
                  <a:lnTo>
                    <a:pt x="2962" y="853"/>
                  </a:lnTo>
                  <a:lnTo>
                    <a:pt x="2978" y="887"/>
                  </a:lnTo>
                  <a:lnTo>
                    <a:pt x="2995" y="922"/>
                  </a:lnTo>
                  <a:lnTo>
                    <a:pt x="3010" y="956"/>
                  </a:lnTo>
                  <a:lnTo>
                    <a:pt x="3024" y="991"/>
                  </a:lnTo>
                  <a:lnTo>
                    <a:pt x="3038" y="1027"/>
                  </a:lnTo>
                  <a:lnTo>
                    <a:pt x="3050" y="1064"/>
                  </a:lnTo>
                  <a:lnTo>
                    <a:pt x="3062" y="1100"/>
                  </a:lnTo>
                  <a:lnTo>
                    <a:pt x="3074" y="1137"/>
                  </a:lnTo>
                  <a:lnTo>
                    <a:pt x="3084" y="1175"/>
                  </a:lnTo>
                  <a:lnTo>
                    <a:pt x="3093" y="1212"/>
                  </a:lnTo>
                  <a:lnTo>
                    <a:pt x="3101" y="1250"/>
                  </a:lnTo>
                  <a:lnTo>
                    <a:pt x="3109" y="1289"/>
                  </a:lnTo>
                  <a:lnTo>
                    <a:pt x="3115" y="1327"/>
                  </a:lnTo>
                  <a:lnTo>
                    <a:pt x="3121" y="1366"/>
                  </a:lnTo>
                  <a:lnTo>
                    <a:pt x="3125" y="1406"/>
                  </a:lnTo>
                  <a:lnTo>
                    <a:pt x="3128" y="1445"/>
                  </a:lnTo>
                  <a:lnTo>
                    <a:pt x="3131" y="1485"/>
                  </a:lnTo>
                  <a:lnTo>
                    <a:pt x="3132" y="1524"/>
                  </a:lnTo>
                  <a:lnTo>
                    <a:pt x="3133" y="1566"/>
                  </a:lnTo>
                  <a:lnTo>
                    <a:pt x="3133" y="1566"/>
                  </a:lnTo>
                  <a:lnTo>
                    <a:pt x="3132" y="1606"/>
                  </a:lnTo>
                  <a:lnTo>
                    <a:pt x="3131" y="1645"/>
                  </a:lnTo>
                  <a:lnTo>
                    <a:pt x="3128" y="1685"/>
                  </a:lnTo>
                  <a:lnTo>
                    <a:pt x="3125" y="1724"/>
                  </a:lnTo>
                  <a:lnTo>
                    <a:pt x="3121" y="1764"/>
                  </a:lnTo>
                  <a:lnTo>
                    <a:pt x="3115" y="1803"/>
                  </a:lnTo>
                  <a:lnTo>
                    <a:pt x="3109" y="1841"/>
                  </a:lnTo>
                  <a:lnTo>
                    <a:pt x="3101" y="1880"/>
                  </a:lnTo>
                  <a:lnTo>
                    <a:pt x="3093" y="1918"/>
                  </a:lnTo>
                  <a:lnTo>
                    <a:pt x="3084" y="1956"/>
                  </a:lnTo>
                  <a:lnTo>
                    <a:pt x="3074" y="1993"/>
                  </a:lnTo>
                  <a:lnTo>
                    <a:pt x="3062" y="2030"/>
                  </a:lnTo>
                  <a:lnTo>
                    <a:pt x="3050" y="2067"/>
                  </a:lnTo>
                  <a:lnTo>
                    <a:pt x="3038" y="2103"/>
                  </a:lnTo>
                  <a:lnTo>
                    <a:pt x="3024" y="2139"/>
                  </a:lnTo>
                  <a:lnTo>
                    <a:pt x="3010" y="2174"/>
                  </a:lnTo>
                  <a:lnTo>
                    <a:pt x="2995" y="2208"/>
                  </a:lnTo>
                  <a:lnTo>
                    <a:pt x="2978" y="2243"/>
                  </a:lnTo>
                  <a:lnTo>
                    <a:pt x="2962" y="2277"/>
                  </a:lnTo>
                  <a:lnTo>
                    <a:pt x="2943" y="2310"/>
                  </a:lnTo>
                  <a:lnTo>
                    <a:pt x="2925" y="2344"/>
                  </a:lnTo>
                  <a:lnTo>
                    <a:pt x="2905" y="2376"/>
                  </a:lnTo>
                  <a:lnTo>
                    <a:pt x="2886" y="2408"/>
                  </a:lnTo>
                  <a:lnTo>
                    <a:pt x="2865" y="2439"/>
                  </a:lnTo>
                  <a:lnTo>
                    <a:pt x="2844" y="2470"/>
                  </a:lnTo>
                  <a:lnTo>
                    <a:pt x="2821" y="2501"/>
                  </a:lnTo>
                  <a:lnTo>
                    <a:pt x="2799" y="2530"/>
                  </a:lnTo>
                  <a:lnTo>
                    <a:pt x="2775" y="2560"/>
                  </a:lnTo>
                  <a:lnTo>
                    <a:pt x="2750" y="2589"/>
                  </a:lnTo>
                  <a:lnTo>
                    <a:pt x="2726" y="2617"/>
                  </a:lnTo>
                  <a:lnTo>
                    <a:pt x="2700" y="2644"/>
                  </a:lnTo>
                  <a:lnTo>
                    <a:pt x="2673" y="2671"/>
                  </a:lnTo>
                  <a:lnTo>
                    <a:pt x="2647" y="2698"/>
                  </a:lnTo>
                  <a:lnTo>
                    <a:pt x="2619" y="2723"/>
                  </a:lnTo>
                  <a:lnTo>
                    <a:pt x="2591" y="2748"/>
                  </a:lnTo>
                  <a:lnTo>
                    <a:pt x="2563" y="2772"/>
                  </a:lnTo>
                  <a:lnTo>
                    <a:pt x="2533" y="2796"/>
                  </a:lnTo>
                  <a:lnTo>
                    <a:pt x="2503" y="2819"/>
                  </a:lnTo>
                  <a:lnTo>
                    <a:pt x="2472" y="2841"/>
                  </a:lnTo>
                  <a:lnTo>
                    <a:pt x="2441" y="2863"/>
                  </a:lnTo>
                  <a:lnTo>
                    <a:pt x="2410" y="2883"/>
                  </a:lnTo>
                  <a:lnTo>
                    <a:pt x="2378" y="2904"/>
                  </a:lnTo>
                  <a:lnTo>
                    <a:pt x="2346" y="2922"/>
                  </a:lnTo>
                  <a:lnTo>
                    <a:pt x="2312" y="2941"/>
                  </a:lnTo>
                  <a:lnTo>
                    <a:pt x="2279" y="2959"/>
                  </a:lnTo>
                  <a:lnTo>
                    <a:pt x="2245" y="2976"/>
                  </a:lnTo>
                  <a:lnTo>
                    <a:pt x="2211" y="2992"/>
                  </a:lnTo>
                  <a:lnTo>
                    <a:pt x="2176" y="3007"/>
                  </a:lnTo>
                  <a:lnTo>
                    <a:pt x="2140" y="3022"/>
                  </a:lnTo>
                  <a:lnTo>
                    <a:pt x="2105" y="3035"/>
                  </a:lnTo>
                  <a:lnTo>
                    <a:pt x="2068" y="3047"/>
                  </a:lnTo>
                  <a:lnTo>
                    <a:pt x="2032" y="3060"/>
                  </a:lnTo>
                  <a:lnTo>
                    <a:pt x="1995" y="3071"/>
                  </a:lnTo>
                  <a:lnTo>
                    <a:pt x="1957" y="3081"/>
                  </a:lnTo>
                  <a:lnTo>
                    <a:pt x="1920" y="3090"/>
                  </a:lnTo>
                  <a:lnTo>
                    <a:pt x="1882" y="3099"/>
                  </a:lnTo>
                  <a:lnTo>
                    <a:pt x="1843" y="3106"/>
                  </a:lnTo>
                  <a:lnTo>
                    <a:pt x="1804" y="3112"/>
                  </a:lnTo>
                  <a:lnTo>
                    <a:pt x="1765" y="3118"/>
                  </a:lnTo>
                  <a:lnTo>
                    <a:pt x="1726" y="3122"/>
                  </a:lnTo>
                  <a:lnTo>
                    <a:pt x="1687" y="3125"/>
                  </a:lnTo>
                  <a:lnTo>
                    <a:pt x="1647" y="3128"/>
                  </a:lnTo>
                  <a:lnTo>
                    <a:pt x="1607" y="3129"/>
                  </a:lnTo>
                  <a:lnTo>
                    <a:pt x="1566" y="3130"/>
                  </a:lnTo>
                  <a:lnTo>
                    <a:pt x="1566" y="3130"/>
                  </a:lnTo>
                  <a:close/>
                  <a:moveTo>
                    <a:pt x="1566" y="172"/>
                  </a:moveTo>
                  <a:lnTo>
                    <a:pt x="1566" y="172"/>
                  </a:lnTo>
                  <a:lnTo>
                    <a:pt x="1530" y="173"/>
                  </a:lnTo>
                  <a:lnTo>
                    <a:pt x="1495" y="174"/>
                  </a:lnTo>
                  <a:lnTo>
                    <a:pt x="1459" y="176"/>
                  </a:lnTo>
                  <a:lnTo>
                    <a:pt x="1424" y="179"/>
                  </a:lnTo>
                  <a:lnTo>
                    <a:pt x="1389" y="183"/>
                  </a:lnTo>
                  <a:lnTo>
                    <a:pt x="1355" y="188"/>
                  </a:lnTo>
                  <a:lnTo>
                    <a:pt x="1320" y="193"/>
                  </a:lnTo>
                  <a:lnTo>
                    <a:pt x="1286" y="201"/>
                  </a:lnTo>
                  <a:lnTo>
                    <a:pt x="1252" y="208"/>
                  </a:lnTo>
                  <a:lnTo>
                    <a:pt x="1218" y="216"/>
                  </a:lnTo>
                  <a:lnTo>
                    <a:pt x="1185" y="225"/>
                  </a:lnTo>
                  <a:lnTo>
                    <a:pt x="1152" y="234"/>
                  </a:lnTo>
                  <a:lnTo>
                    <a:pt x="1120" y="246"/>
                  </a:lnTo>
                  <a:lnTo>
                    <a:pt x="1088" y="257"/>
                  </a:lnTo>
                  <a:lnTo>
                    <a:pt x="1056" y="269"/>
                  </a:lnTo>
                  <a:lnTo>
                    <a:pt x="1024" y="282"/>
                  </a:lnTo>
                  <a:lnTo>
                    <a:pt x="993" y="295"/>
                  </a:lnTo>
                  <a:lnTo>
                    <a:pt x="962" y="309"/>
                  </a:lnTo>
                  <a:lnTo>
                    <a:pt x="933" y="325"/>
                  </a:lnTo>
                  <a:lnTo>
                    <a:pt x="902" y="340"/>
                  </a:lnTo>
                  <a:lnTo>
                    <a:pt x="873" y="357"/>
                  </a:lnTo>
                  <a:lnTo>
                    <a:pt x="844" y="374"/>
                  </a:lnTo>
                  <a:lnTo>
                    <a:pt x="816" y="391"/>
                  </a:lnTo>
                  <a:lnTo>
                    <a:pt x="788" y="410"/>
                  </a:lnTo>
                  <a:lnTo>
                    <a:pt x="760" y="429"/>
                  </a:lnTo>
                  <a:lnTo>
                    <a:pt x="733" y="449"/>
                  </a:lnTo>
                  <a:lnTo>
                    <a:pt x="706" y="469"/>
                  </a:lnTo>
                  <a:lnTo>
                    <a:pt x="680" y="491"/>
                  </a:lnTo>
                  <a:lnTo>
                    <a:pt x="655" y="512"/>
                  </a:lnTo>
                  <a:lnTo>
                    <a:pt x="630" y="534"/>
                  </a:lnTo>
                  <a:lnTo>
                    <a:pt x="605" y="557"/>
                  </a:lnTo>
                  <a:lnTo>
                    <a:pt x="581" y="580"/>
                  </a:lnTo>
                  <a:lnTo>
                    <a:pt x="558" y="605"/>
                  </a:lnTo>
                  <a:lnTo>
                    <a:pt x="534" y="629"/>
                  </a:lnTo>
                  <a:lnTo>
                    <a:pt x="513" y="654"/>
                  </a:lnTo>
                  <a:lnTo>
                    <a:pt x="491" y="680"/>
                  </a:lnTo>
                  <a:lnTo>
                    <a:pt x="470" y="705"/>
                  </a:lnTo>
                  <a:lnTo>
                    <a:pt x="449" y="732"/>
                  </a:lnTo>
                  <a:lnTo>
                    <a:pt x="430" y="760"/>
                  </a:lnTo>
                  <a:lnTo>
                    <a:pt x="410" y="787"/>
                  </a:lnTo>
                  <a:lnTo>
                    <a:pt x="392" y="815"/>
                  </a:lnTo>
                  <a:lnTo>
                    <a:pt x="374" y="844"/>
                  </a:lnTo>
                  <a:lnTo>
                    <a:pt x="357" y="872"/>
                  </a:lnTo>
                  <a:lnTo>
                    <a:pt x="340" y="902"/>
                  </a:lnTo>
                  <a:lnTo>
                    <a:pt x="325" y="932"/>
                  </a:lnTo>
                  <a:lnTo>
                    <a:pt x="310" y="962"/>
                  </a:lnTo>
                  <a:lnTo>
                    <a:pt x="295" y="992"/>
                  </a:lnTo>
                  <a:lnTo>
                    <a:pt x="282" y="1023"/>
                  </a:lnTo>
                  <a:lnTo>
                    <a:pt x="270" y="1055"/>
                  </a:lnTo>
                  <a:lnTo>
                    <a:pt x="257" y="1087"/>
                  </a:lnTo>
                  <a:lnTo>
                    <a:pt x="246" y="1118"/>
                  </a:lnTo>
                  <a:lnTo>
                    <a:pt x="235" y="1151"/>
                  </a:lnTo>
                  <a:lnTo>
                    <a:pt x="226" y="1184"/>
                  </a:lnTo>
                  <a:lnTo>
                    <a:pt x="216" y="1217"/>
                  </a:lnTo>
                  <a:lnTo>
                    <a:pt x="208" y="1251"/>
                  </a:lnTo>
                  <a:lnTo>
                    <a:pt x="201" y="1285"/>
                  </a:lnTo>
                  <a:lnTo>
                    <a:pt x="194" y="1318"/>
                  </a:lnTo>
                  <a:lnTo>
                    <a:pt x="189" y="1353"/>
                  </a:lnTo>
                  <a:lnTo>
                    <a:pt x="183" y="1388"/>
                  </a:lnTo>
                  <a:lnTo>
                    <a:pt x="179" y="1423"/>
                  </a:lnTo>
                  <a:lnTo>
                    <a:pt x="176" y="1458"/>
                  </a:lnTo>
                  <a:lnTo>
                    <a:pt x="174" y="1494"/>
                  </a:lnTo>
                  <a:lnTo>
                    <a:pt x="173" y="1530"/>
                  </a:lnTo>
                  <a:lnTo>
                    <a:pt x="172" y="1566"/>
                  </a:lnTo>
                  <a:lnTo>
                    <a:pt x="172" y="1566"/>
                  </a:lnTo>
                  <a:lnTo>
                    <a:pt x="173" y="1601"/>
                  </a:lnTo>
                  <a:lnTo>
                    <a:pt x="174" y="1636"/>
                  </a:lnTo>
                  <a:lnTo>
                    <a:pt x="176" y="1672"/>
                  </a:lnTo>
                  <a:lnTo>
                    <a:pt x="179" y="1707"/>
                  </a:lnTo>
                  <a:lnTo>
                    <a:pt x="183" y="1742"/>
                  </a:lnTo>
                  <a:lnTo>
                    <a:pt x="189" y="1777"/>
                  </a:lnTo>
                  <a:lnTo>
                    <a:pt x="194" y="1812"/>
                  </a:lnTo>
                  <a:lnTo>
                    <a:pt x="201" y="1845"/>
                  </a:lnTo>
                  <a:lnTo>
                    <a:pt x="208" y="1879"/>
                  </a:lnTo>
                  <a:lnTo>
                    <a:pt x="216" y="1913"/>
                  </a:lnTo>
                  <a:lnTo>
                    <a:pt x="226" y="1946"/>
                  </a:lnTo>
                  <a:lnTo>
                    <a:pt x="235" y="1979"/>
                  </a:lnTo>
                  <a:lnTo>
                    <a:pt x="246" y="2012"/>
                  </a:lnTo>
                  <a:lnTo>
                    <a:pt x="257" y="2043"/>
                  </a:lnTo>
                  <a:lnTo>
                    <a:pt x="270" y="2075"/>
                  </a:lnTo>
                  <a:lnTo>
                    <a:pt x="282" y="2107"/>
                  </a:lnTo>
                  <a:lnTo>
                    <a:pt x="295" y="2138"/>
                  </a:lnTo>
                  <a:lnTo>
                    <a:pt x="310" y="2168"/>
                  </a:lnTo>
                  <a:lnTo>
                    <a:pt x="325" y="2198"/>
                  </a:lnTo>
                  <a:lnTo>
                    <a:pt x="340" y="2228"/>
                  </a:lnTo>
                  <a:lnTo>
                    <a:pt x="357" y="2258"/>
                  </a:lnTo>
                  <a:lnTo>
                    <a:pt x="374" y="2286"/>
                  </a:lnTo>
                  <a:lnTo>
                    <a:pt x="392" y="2315"/>
                  </a:lnTo>
                  <a:lnTo>
                    <a:pt x="410" y="2343"/>
                  </a:lnTo>
                  <a:lnTo>
                    <a:pt x="430" y="2370"/>
                  </a:lnTo>
                  <a:lnTo>
                    <a:pt x="449" y="2398"/>
                  </a:lnTo>
                  <a:lnTo>
                    <a:pt x="470" y="2425"/>
                  </a:lnTo>
                  <a:lnTo>
                    <a:pt x="491" y="2450"/>
                  </a:lnTo>
                  <a:lnTo>
                    <a:pt x="513" y="2476"/>
                  </a:lnTo>
                  <a:lnTo>
                    <a:pt x="534" y="2501"/>
                  </a:lnTo>
                  <a:lnTo>
                    <a:pt x="558" y="2525"/>
                  </a:lnTo>
                  <a:lnTo>
                    <a:pt x="581" y="2550"/>
                  </a:lnTo>
                  <a:lnTo>
                    <a:pt x="605" y="2573"/>
                  </a:lnTo>
                  <a:lnTo>
                    <a:pt x="630" y="2596"/>
                  </a:lnTo>
                  <a:lnTo>
                    <a:pt x="655" y="2618"/>
                  </a:lnTo>
                  <a:lnTo>
                    <a:pt x="680" y="2639"/>
                  </a:lnTo>
                  <a:lnTo>
                    <a:pt x="706" y="2661"/>
                  </a:lnTo>
                  <a:lnTo>
                    <a:pt x="733" y="2681"/>
                  </a:lnTo>
                  <a:lnTo>
                    <a:pt x="760" y="2701"/>
                  </a:lnTo>
                  <a:lnTo>
                    <a:pt x="788" y="2720"/>
                  </a:lnTo>
                  <a:lnTo>
                    <a:pt x="816" y="2739"/>
                  </a:lnTo>
                  <a:lnTo>
                    <a:pt x="844" y="2756"/>
                  </a:lnTo>
                  <a:lnTo>
                    <a:pt x="873" y="2773"/>
                  </a:lnTo>
                  <a:lnTo>
                    <a:pt x="902" y="2790"/>
                  </a:lnTo>
                  <a:lnTo>
                    <a:pt x="933" y="2805"/>
                  </a:lnTo>
                  <a:lnTo>
                    <a:pt x="962" y="2821"/>
                  </a:lnTo>
                  <a:lnTo>
                    <a:pt x="993" y="2835"/>
                  </a:lnTo>
                  <a:lnTo>
                    <a:pt x="1024" y="2848"/>
                  </a:lnTo>
                  <a:lnTo>
                    <a:pt x="1056" y="2862"/>
                  </a:lnTo>
                  <a:lnTo>
                    <a:pt x="1088" y="2873"/>
                  </a:lnTo>
                  <a:lnTo>
                    <a:pt x="1120" y="2884"/>
                  </a:lnTo>
                  <a:lnTo>
                    <a:pt x="1152" y="2896"/>
                  </a:lnTo>
                  <a:lnTo>
                    <a:pt x="1185" y="2905"/>
                  </a:lnTo>
                  <a:lnTo>
                    <a:pt x="1218" y="2914"/>
                  </a:lnTo>
                  <a:lnTo>
                    <a:pt x="1252" y="2922"/>
                  </a:lnTo>
                  <a:lnTo>
                    <a:pt x="1286" y="2929"/>
                  </a:lnTo>
                  <a:lnTo>
                    <a:pt x="1320" y="2937"/>
                  </a:lnTo>
                  <a:lnTo>
                    <a:pt x="1355" y="2942"/>
                  </a:lnTo>
                  <a:lnTo>
                    <a:pt x="1389" y="2947"/>
                  </a:lnTo>
                  <a:lnTo>
                    <a:pt x="1424" y="2951"/>
                  </a:lnTo>
                  <a:lnTo>
                    <a:pt x="1459" y="2954"/>
                  </a:lnTo>
                  <a:lnTo>
                    <a:pt x="1495" y="2956"/>
                  </a:lnTo>
                  <a:lnTo>
                    <a:pt x="1530" y="2957"/>
                  </a:lnTo>
                  <a:lnTo>
                    <a:pt x="1566" y="2958"/>
                  </a:lnTo>
                  <a:lnTo>
                    <a:pt x="1566" y="2958"/>
                  </a:lnTo>
                  <a:lnTo>
                    <a:pt x="1602" y="2957"/>
                  </a:lnTo>
                  <a:lnTo>
                    <a:pt x="1638" y="2956"/>
                  </a:lnTo>
                  <a:lnTo>
                    <a:pt x="1674" y="2954"/>
                  </a:lnTo>
                  <a:lnTo>
                    <a:pt x="1709" y="2951"/>
                  </a:lnTo>
                  <a:lnTo>
                    <a:pt x="1744" y="2947"/>
                  </a:lnTo>
                  <a:lnTo>
                    <a:pt x="1778" y="2942"/>
                  </a:lnTo>
                  <a:lnTo>
                    <a:pt x="1813" y="2937"/>
                  </a:lnTo>
                  <a:lnTo>
                    <a:pt x="1847" y="2929"/>
                  </a:lnTo>
                  <a:lnTo>
                    <a:pt x="1881" y="2922"/>
                  </a:lnTo>
                  <a:lnTo>
                    <a:pt x="1914" y="2914"/>
                  </a:lnTo>
                  <a:lnTo>
                    <a:pt x="1948" y="2905"/>
                  </a:lnTo>
                  <a:lnTo>
                    <a:pt x="1981" y="2896"/>
                  </a:lnTo>
                  <a:lnTo>
                    <a:pt x="2013" y="2884"/>
                  </a:lnTo>
                  <a:lnTo>
                    <a:pt x="2045" y="2873"/>
                  </a:lnTo>
                  <a:lnTo>
                    <a:pt x="2077" y="2862"/>
                  </a:lnTo>
                  <a:lnTo>
                    <a:pt x="2109" y="2848"/>
                  </a:lnTo>
                  <a:lnTo>
                    <a:pt x="2140" y="2835"/>
                  </a:lnTo>
                  <a:lnTo>
                    <a:pt x="2171" y="2821"/>
                  </a:lnTo>
                  <a:lnTo>
                    <a:pt x="2200" y="2805"/>
                  </a:lnTo>
                  <a:lnTo>
                    <a:pt x="2230" y="2790"/>
                  </a:lnTo>
                  <a:lnTo>
                    <a:pt x="2260" y="2773"/>
                  </a:lnTo>
                  <a:lnTo>
                    <a:pt x="2289" y="2756"/>
                  </a:lnTo>
                  <a:lnTo>
                    <a:pt x="2317" y="2739"/>
                  </a:lnTo>
                  <a:lnTo>
                    <a:pt x="2345" y="2720"/>
                  </a:lnTo>
                  <a:lnTo>
                    <a:pt x="2373" y="2701"/>
                  </a:lnTo>
                  <a:lnTo>
                    <a:pt x="2400" y="2681"/>
                  </a:lnTo>
                  <a:lnTo>
                    <a:pt x="2427" y="2661"/>
                  </a:lnTo>
                  <a:lnTo>
                    <a:pt x="2453" y="2639"/>
                  </a:lnTo>
                  <a:lnTo>
                    <a:pt x="2478" y="2618"/>
                  </a:lnTo>
                  <a:lnTo>
                    <a:pt x="2503" y="2596"/>
                  </a:lnTo>
                  <a:lnTo>
                    <a:pt x="2528" y="2573"/>
                  </a:lnTo>
                  <a:lnTo>
                    <a:pt x="2552" y="2550"/>
                  </a:lnTo>
                  <a:lnTo>
                    <a:pt x="2575" y="2525"/>
                  </a:lnTo>
                  <a:lnTo>
                    <a:pt x="2599" y="2501"/>
                  </a:lnTo>
                  <a:lnTo>
                    <a:pt x="2620" y="2476"/>
                  </a:lnTo>
                  <a:lnTo>
                    <a:pt x="2642" y="2450"/>
                  </a:lnTo>
                  <a:lnTo>
                    <a:pt x="2663" y="2425"/>
                  </a:lnTo>
                  <a:lnTo>
                    <a:pt x="2684" y="2398"/>
                  </a:lnTo>
                  <a:lnTo>
                    <a:pt x="2703" y="2370"/>
                  </a:lnTo>
                  <a:lnTo>
                    <a:pt x="2723" y="2343"/>
                  </a:lnTo>
                  <a:lnTo>
                    <a:pt x="2741" y="2315"/>
                  </a:lnTo>
                  <a:lnTo>
                    <a:pt x="2759" y="2286"/>
                  </a:lnTo>
                  <a:lnTo>
                    <a:pt x="2776" y="2258"/>
                  </a:lnTo>
                  <a:lnTo>
                    <a:pt x="2793" y="2228"/>
                  </a:lnTo>
                  <a:lnTo>
                    <a:pt x="2808" y="2198"/>
                  </a:lnTo>
                  <a:lnTo>
                    <a:pt x="2823" y="2168"/>
                  </a:lnTo>
                  <a:lnTo>
                    <a:pt x="2838" y="2138"/>
                  </a:lnTo>
                  <a:lnTo>
                    <a:pt x="2851" y="2107"/>
                  </a:lnTo>
                  <a:lnTo>
                    <a:pt x="2864" y="2075"/>
                  </a:lnTo>
                  <a:lnTo>
                    <a:pt x="2876" y="2043"/>
                  </a:lnTo>
                  <a:lnTo>
                    <a:pt x="2887" y="2012"/>
                  </a:lnTo>
                  <a:lnTo>
                    <a:pt x="2898" y="1979"/>
                  </a:lnTo>
                  <a:lnTo>
                    <a:pt x="2907" y="1946"/>
                  </a:lnTo>
                  <a:lnTo>
                    <a:pt x="2917" y="1913"/>
                  </a:lnTo>
                  <a:lnTo>
                    <a:pt x="2925" y="1879"/>
                  </a:lnTo>
                  <a:lnTo>
                    <a:pt x="2932" y="1845"/>
                  </a:lnTo>
                  <a:lnTo>
                    <a:pt x="2939" y="1812"/>
                  </a:lnTo>
                  <a:lnTo>
                    <a:pt x="2944" y="1777"/>
                  </a:lnTo>
                  <a:lnTo>
                    <a:pt x="2950" y="1742"/>
                  </a:lnTo>
                  <a:lnTo>
                    <a:pt x="2954" y="1707"/>
                  </a:lnTo>
                  <a:lnTo>
                    <a:pt x="2957" y="1672"/>
                  </a:lnTo>
                  <a:lnTo>
                    <a:pt x="2959" y="1636"/>
                  </a:lnTo>
                  <a:lnTo>
                    <a:pt x="2960" y="1601"/>
                  </a:lnTo>
                  <a:lnTo>
                    <a:pt x="2961" y="1566"/>
                  </a:lnTo>
                  <a:lnTo>
                    <a:pt x="2961" y="1566"/>
                  </a:lnTo>
                  <a:lnTo>
                    <a:pt x="2960" y="1530"/>
                  </a:lnTo>
                  <a:lnTo>
                    <a:pt x="2959" y="1494"/>
                  </a:lnTo>
                  <a:lnTo>
                    <a:pt x="2957" y="1458"/>
                  </a:lnTo>
                  <a:lnTo>
                    <a:pt x="2954" y="1423"/>
                  </a:lnTo>
                  <a:lnTo>
                    <a:pt x="2950" y="1388"/>
                  </a:lnTo>
                  <a:lnTo>
                    <a:pt x="2944" y="1353"/>
                  </a:lnTo>
                  <a:lnTo>
                    <a:pt x="2939" y="1318"/>
                  </a:lnTo>
                  <a:lnTo>
                    <a:pt x="2932" y="1285"/>
                  </a:lnTo>
                  <a:lnTo>
                    <a:pt x="2925" y="1251"/>
                  </a:lnTo>
                  <a:lnTo>
                    <a:pt x="2917" y="1217"/>
                  </a:lnTo>
                  <a:lnTo>
                    <a:pt x="2907" y="1184"/>
                  </a:lnTo>
                  <a:lnTo>
                    <a:pt x="2898" y="1151"/>
                  </a:lnTo>
                  <a:lnTo>
                    <a:pt x="2887" y="1118"/>
                  </a:lnTo>
                  <a:lnTo>
                    <a:pt x="2876" y="1087"/>
                  </a:lnTo>
                  <a:lnTo>
                    <a:pt x="2864" y="1055"/>
                  </a:lnTo>
                  <a:lnTo>
                    <a:pt x="2851" y="1023"/>
                  </a:lnTo>
                  <a:lnTo>
                    <a:pt x="2838" y="992"/>
                  </a:lnTo>
                  <a:lnTo>
                    <a:pt x="2823" y="962"/>
                  </a:lnTo>
                  <a:lnTo>
                    <a:pt x="2808" y="932"/>
                  </a:lnTo>
                  <a:lnTo>
                    <a:pt x="2793" y="902"/>
                  </a:lnTo>
                  <a:lnTo>
                    <a:pt x="2776" y="872"/>
                  </a:lnTo>
                  <a:lnTo>
                    <a:pt x="2759" y="844"/>
                  </a:lnTo>
                  <a:lnTo>
                    <a:pt x="2741" y="815"/>
                  </a:lnTo>
                  <a:lnTo>
                    <a:pt x="2723" y="787"/>
                  </a:lnTo>
                  <a:lnTo>
                    <a:pt x="2703" y="760"/>
                  </a:lnTo>
                  <a:lnTo>
                    <a:pt x="2684" y="732"/>
                  </a:lnTo>
                  <a:lnTo>
                    <a:pt x="2663" y="705"/>
                  </a:lnTo>
                  <a:lnTo>
                    <a:pt x="2642" y="680"/>
                  </a:lnTo>
                  <a:lnTo>
                    <a:pt x="2620" y="654"/>
                  </a:lnTo>
                  <a:lnTo>
                    <a:pt x="2599" y="629"/>
                  </a:lnTo>
                  <a:lnTo>
                    <a:pt x="2575" y="605"/>
                  </a:lnTo>
                  <a:lnTo>
                    <a:pt x="2552" y="580"/>
                  </a:lnTo>
                  <a:lnTo>
                    <a:pt x="2528" y="557"/>
                  </a:lnTo>
                  <a:lnTo>
                    <a:pt x="2503" y="534"/>
                  </a:lnTo>
                  <a:lnTo>
                    <a:pt x="2478" y="512"/>
                  </a:lnTo>
                  <a:lnTo>
                    <a:pt x="2453" y="491"/>
                  </a:lnTo>
                  <a:lnTo>
                    <a:pt x="2427" y="469"/>
                  </a:lnTo>
                  <a:lnTo>
                    <a:pt x="2400" y="449"/>
                  </a:lnTo>
                  <a:lnTo>
                    <a:pt x="2373" y="429"/>
                  </a:lnTo>
                  <a:lnTo>
                    <a:pt x="2345" y="410"/>
                  </a:lnTo>
                  <a:lnTo>
                    <a:pt x="2317" y="391"/>
                  </a:lnTo>
                  <a:lnTo>
                    <a:pt x="2289" y="374"/>
                  </a:lnTo>
                  <a:lnTo>
                    <a:pt x="2260" y="357"/>
                  </a:lnTo>
                  <a:lnTo>
                    <a:pt x="2230" y="340"/>
                  </a:lnTo>
                  <a:lnTo>
                    <a:pt x="2200" y="325"/>
                  </a:lnTo>
                  <a:lnTo>
                    <a:pt x="2171" y="309"/>
                  </a:lnTo>
                  <a:lnTo>
                    <a:pt x="2140" y="295"/>
                  </a:lnTo>
                  <a:lnTo>
                    <a:pt x="2109" y="282"/>
                  </a:lnTo>
                  <a:lnTo>
                    <a:pt x="2077" y="269"/>
                  </a:lnTo>
                  <a:lnTo>
                    <a:pt x="2045" y="257"/>
                  </a:lnTo>
                  <a:lnTo>
                    <a:pt x="2013" y="246"/>
                  </a:lnTo>
                  <a:lnTo>
                    <a:pt x="1981" y="234"/>
                  </a:lnTo>
                  <a:lnTo>
                    <a:pt x="1948" y="225"/>
                  </a:lnTo>
                  <a:lnTo>
                    <a:pt x="1914" y="216"/>
                  </a:lnTo>
                  <a:lnTo>
                    <a:pt x="1881" y="208"/>
                  </a:lnTo>
                  <a:lnTo>
                    <a:pt x="1847" y="201"/>
                  </a:lnTo>
                  <a:lnTo>
                    <a:pt x="1813" y="193"/>
                  </a:lnTo>
                  <a:lnTo>
                    <a:pt x="1778" y="188"/>
                  </a:lnTo>
                  <a:lnTo>
                    <a:pt x="1744" y="183"/>
                  </a:lnTo>
                  <a:lnTo>
                    <a:pt x="1709" y="179"/>
                  </a:lnTo>
                  <a:lnTo>
                    <a:pt x="1674" y="176"/>
                  </a:lnTo>
                  <a:lnTo>
                    <a:pt x="1638" y="174"/>
                  </a:lnTo>
                  <a:lnTo>
                    <a:pt x="1602" y="173"/>
                  </a:lnTo>
                  <a:lnTo>
                    <a:pt x="1566" y="172"/>
                  </a:lnTo>
                  <a:lnTo>
                    <a:pt x="1566" y="172"/>
                  </a:lnTo>
                  <a:close/>
                  <a:moveTo>
                    <a:pt x="1659" y="1055"/>
                  </a:moveTo>
                  <a:lnTo>
                    <a:pt x="1620" y="1040"/>
                  </a:lnTo>
                  <a:lnTo>
                    <a:pt x="1620" y="1040"/>
                  </a:lnTo>
                  <a:lnTo>
                    <a:pt x="1606" y="1035"/>
                  </a:lnTo>
                  <a:lnTo>
                    <a:pt x="1592" y="1028"/>
                  </a:lnTo>
                  <a:lnTo>
                    <a:pt x="1578" y="1022"/>
                  </a:lnTo>
                  <a:lnTo>
                    <a:pt x="1566" y="1015"/>
                  </a:lnTo>
                  <a:lnTo>
                    <a:pt x="1554" y="1007"/>
                  </a:lnTo>
                  <a:lnTo>
                    <a:pt x="1542" y="999"/>
                  </a:lnTo>
                  <a:lnTo>
                    <a:pt x="1531" y="990"/>
                  </a:lnTo>
                  <a:lnTo>
                    <a:pt x="1522" y="982"/>
                  </a:lnTo>
                  <a:lnTo>
                    <a:pt x="1513" y="973"/>
                  </a:lnTo>
                  <a:lnTo>
                    <a:pt x="1503" y="963"/>
                  </a:lnTo>
                  <a:lnTo>
                    <a:pt x="1496" y="952"/>
                  </a:lnTo>
                  <a:lnTo>
                    <a:pt x="1489" y="942"/>
                  </a:lnTo>
                  <a:lnTo>
                    <a:pt x="1482" y="931"/>
                  </a:lnTo>
                  <a:lnTo>
                    <a:pt x="1477" y="919"/>
                  </a:lnTo>
                  <a:lnTo>
                    <a:pt x="1472" y="908"/>
                  </a:lnTo>
                  <a:lnTo>
                    <a:pt x="1466" y="896"/>
                  </a:lnTo>
                  <a:lnTo>
                    <a:pt x="1463" y="883"/>
                  </a:lnTo>
                  <a:lnTo>
                    <a:pt x="1460" y="870"/>
                  </a:lnTo>
                  <a:lnTo>
                    <a:pt x="1458" y="856"/>
                  </a:lnTo>
                  <a:lnTo>
                    <a:pt x="1456" y="843"/>
                  </a:lnTo>
                  <a:lnTo>
                    <a:pt x="1455" y="828"/>
                  </a:lnTo>
                  <a:lnTo>
                    <a:pt x="1455" y="813"/>
                  </a:lnTo>
                  <a:lnTo>
                    <a:pt x="1456" y="797"/>
                  </a:lnTo>
                  <a:lnTo>
                    <a:pt x="1457" y="782"/>
                  </a:lnTo>
                  <a:lnTo>
                    <a:pt x="1459" y="766"/>
                  </a:lnTo>
                  <a:lnTo>
                    <a:pt x="1461" y="749"/>
                  </a:lnTo>
                  <a:lnTo>
                    <a:pt x="1470" y="715"/>
                  </a:lnTo>
                  <a:lnTo>
                    <a:pt x="1479" y="680"/>
                  </a:lnTo>
                  <a:lnTo>
                    <a:pt x="1492" y="642"/>
                  </a:lnTo>
                  <a:lnTo>
                    <a:pt x="1492" y="642"/>
                  </a:lnTo>
                  <a:lnTo>
                    <a:pt x="1503" y="614"/>
                  </a:lnTo>
                  <a:lnTo>
                    <a:pt x="1515" y="588"/>
                  </a:lnTo>
                  <a:lnTo>
                    <a:pt x="1526" y="567"/>
                  </a:lnTo>
                  <a:lnTo>
                    <a:pt x="1538" y="546"/>
                  </a:lnTo>
                  <a:lnTo>
                    <a:pt x="1551" y="530"/>
                  </a:lnTo>
                  <a:lnTo>
                    <a:pt x="1564" y="516"/>
                  </a:lnTo>
                  <a:lnTo>
                    <a:pt x="1576" y="505"/>
                  </a:lnTo>
                  <a:lnTo>
                    <a:pt x="1583" y="500"/>
                  </a:lnTo>
                  <a:lnTo>
                    <a:pt x="1590" y="497"/>
                  </a:lnTo>
                  <a:lnTo>
                    <a:pt x="1590" y="497"/>
                  </a:lnTo>
                  <a:lnTo>
                    <a:pt x="1597" y="494"/>
                  </a:lnTo>
                  <a:lnTo>
                    <a:pt x="1604" y="491"/>
                  </a:lnTo>
                  <a:lnTo>
                    <a:pt x="1612" y="489"/>
                  </a:lnTo>
                  <a:lnTo>
                    <a:pt x="1620" y="488"/>
                  </a:lnTo>
                  <a:lnTo>
                    <a:pt x="1638" y="486"/>
                  </a:lnTo>
                  <a:lnTo>
                    <a:pt x="1657" y="487"/>
                  </a:lnTo>
                  <a:lnTo>
                    <a:pt x="1679" y="489"/>
                  </a:lnTo>
                  <a:lnTo>
                    <a:pt x="1701" y="494"/>
                  </a:lnTo>
                  <a:lnTo>
                    <a:pt x="1727" y="501"/>
                  </a:lnTo>
                  <a:lnTo>
                    <a:pt x="1753" y="510"/>
                  </a:lnTo>
                  <a:lnTo>
                    <a:pt x="1799" y="527"/>
                  </a:lnTo>
                  <a:lnTo>
                    <a:pt x="1799" y="527"/>
                  </a:lnTo>
                  <a:lnTo>
                    <a:pt x="1781" y="550"/>
                  </a:lnTo>
                  <a:lnTo>
                    <a:pt x="1764" y="573"/>
                  </a:lnTo>
                  <a:lnTo>
                    <a:pt x="1749" y="596"/>
                  </a:lnTo>
                  <a:lnTo>
                    <a:pt x="1734" y="618"/>
                  </a:lnTo>
                  <a:lnTo>
                    <a:pt x="1722" y="641"/>
                  </a:lnTo>
                  <a:lnTo>
                    <a:pt x="1710" y="663"/>
                  </a:lnTo>
                  <a:lnTo>
                    <a:pt x="1700" y="685"/>
                  </a:lnTo>
                  <a:lnTo>
                    <a:pt x="1691" y="706"/>
                  </a:lnTo>
                  <a:lnTo>
                    <a:pt x="1691" y="706"/>
                  </a:lnTo>
                  <a:lnTo>
                    <a:pt x="1684" y="727"/>
                  </a:lnTo>
                  <a:lnTo>
                    <a:pt x="1678" y="748"/>
                  </a:lnTo>
                  <a:lnTo>
                    <a:pt x="1672" y="769"/>
                  </a:lnTo>
                  <a:lnTo>
                    <a:pt x="1667" y="790"/>
                  </a:lnTo>
                  <a:lnTo>
                    <a:pt x="1661" y="812"/>
                  </a:lnTo>
                  <a:lnTo>
                    <a:pt x="1658" y="832"/>
                  </a:lnTo>
                  <a:lnTo>
                    <a:pt x="1655" y="854"/>
                  </a:lnTo>
                  <a:lnTo>
                    <a:pt x="1652" y="876"/>
                  </a:lnTo>
                  <a:lnTo>
                    <a:pt x="1651" y="898"/>
                  </a:lnTo>
                  <a:lnTo>
                    <a:pt x="1650" y="919"/>
                  </a:lnTo>
                  <a:lnTo>
                    <a:pt x="1650" y="942"/>
                  </a:lnTo>
                  <a:lnTo>
                    <a:pt x="1650" y="965"/>
                  </a:lnTo>
                  <a:lnTo>
                    <a:pt x="1651" y="987"/>
                  </a:lnTo>
                  <a:lnTo>
                    <a:pt x="1653" y="1010"/>
                  </a:lnTo>
                  <a:lnTo>
                    <a:pt x="1656" y="1032"/>
                  </a:lnTo>
                  <a:lnTo>
                    <a:pt x="1659" y="1055"/>
                  </a:lnTo>
                  <a:lnTo>
                    <a:pt x="1659" y="1055"/>
                  </a:lnTo>
                  <a:close/>
                  <a:moveTo>
                    <a:pt x="1061" y="2517"/>
                  </a:moveTo>
                  <a:lnTo>
                    <a:pt x="1011" y="2499"/>
                  </a:lnTo>
                  <a:lnTo>
                    <a:pt x="1011" y="2499"/>
                  </a:lnTo>
                  <a:lnTo>
                    <a:pt x="987" y="2489"/>
                  </a:lnTo>
                  <a:lnTo>
                    <a:pt x="967" y="2479"/>
                  </a:lnTo>
                  <a:lnTo>
                    <a:pt x="948" y="2469"/>
                  </a:lnTo>
                  <a:lnTo>
                    <a:pt x="932" y="2458"/>
                  </a:lnTo>
                  <a:lnTo>
                    <a:pt x="918" y="2445"/>
                  </a:lnTo>
                  <a:lnTo>
                    <a:pt x="907" y="2433"/>
                  </a:lnTo>
                  <a:lnTo>
                    <a:pt x="898" y="2420"/>
                  </a:lnTo>
                  <a:lnTo>
                    <a:pt x="892" y="2406"/>
                  </a:lnTo>
                  <a:lnTo>
                    <a:pt x="892" y="2406"/>
                  </a:lnTo>
                  <a:lnTo>
                    <a:pt x="888" y="2391"/>
                  </a:lnTo>
                  <a:lnTo>
                    <a:pt x="884" y="2375"/>
                  </a:lnTo>
                  <a:lnTo>
                    <a:pt x="884" y="2356"/>
                  </a:lnTo>
                  <a:lnTo>
                    <a:pt x="887" y="2337"/>
                  </a:lnTo>
                  <a:lnTo>
                    <a:pt x="890" y="2314"/>
                  </a:lnTo>
                  <a:lnTo>
                    <a:pt x="896" y="2291"/>
                  </a:lnTo>
                  <a:lnTo>
                    <a:pt x="903" y="2265"/>
                  </a:lnTo>
                  <a:lnTo>
                    <a:pt x="912" y="2237"/>
                  </a:lnTo>
                  <a:lnTo>
                    <a:pt x="912" y="2237"/>
                  </a:lnTo>
                  <a:lnTo>
                    <a:pt x="928" y="2200"/>
                  </a:lnTo>
                  <a:lnTo>
                    <a:pt x="944" y="2165"/>
                  </a:lnTo>
                  <a:lnTo>
                    <a:pt x="960" y="2134"/>
                  </a:lnTo>
                  <a:lnTo>
                    <a:pt x="978" y="2106"/>
                  </a:lnTo>
                  <a:lnTo>
                    <a:pt x="987" y="2093"/>
                  </a:lnTo>
                  <a:lnTo>
                    <a:pt x="996" y="2080"/>
                  </a:lnTo>
                  <a:lnTo>
                    <a:pt x="1006" y="2069"/>
                  </a:lnTo>
                  <a:lnTo>
                    <a:pt x="1016" y="2059"/>
                  </a:lnTo>
                  <a:lnTo>
                    <a:pt x="1026" y="2048"/>
                  </a:lnTo>
                  <a:lnTo>
                    <a:pt x="1036" y="2039"/>
                  </a:lnTo>
                  <a:lnTo>
                    <a:pt x="1047" y="2031"/>
                  </a:lnTo>
                  <a:lnTo>
                    <a:pt x="1057" y="2024"/>
                  </a:lnTo>
                  <a:lnTo>
                    <a:pt x="1068" y="2017"/>
                  </a:lnTo>
                  <a:lnTo>
                    <a:pt x="1079" y="2012"/>
                  </a:lnTo>
                  <a:lnTo>
                    <a:pt x="1091" y="2005"/>
                  </a:lnTo>
                  <a:lnTo>
                    <a:pt x="1102" y="2001"/>
                  </a:lnTo>
                  <a:lnTo>
                    <a:pt x="1113" y="1998"/>
                  </a:lnTo>
                  <a:lnTo>
                    <a:pt x="1126" y="1995"/>
                  </a:lnTo>
                  <a:lnTo>
                    <a:pt x="1138" y="1993"/>
                  </a:lnTo>
                  <a:lnTo>
                    <a:pt x="1150" y="1992"/>
                  </a:lnTo>
                  <a:lnTo>
                    <a:pt x="1163" y="1991"/>
                  </a:lnTo>
                  <a:lnTo>
                    <a:pt x="1176" y="1991"/>
                  </a:lnTo>
                  <a:lnTo>
                    <a:pt x="1189" y="1992"/>
                  </a:lnTo>
                  <a:lnTo>
                    <a:pt x="1203" y="1994"/>
                  </a:lnTo>
                  <a:lnTo>
                    <a:pt x="1216" y="1997"/>
                  </a:lnTo>
                  <a:lnTo>
                    <a:pt x="1229" y="2000"/>
                  </a:lnTo>
                  <a:lnTo>
                    <a:pt x="1244" y="2004"/>
                  </a:lnTo>
                  <a:lnTo>
                    <a:pt x="1258" y="2010"/>
                  </a:lnTo>
                  <a:lnTo>
                    <a:pt x="1306" y="2028"/>
                  </a:lnTo>
                  <a:lnTo>
                    <a:pt x="1306" y="2028"/>
                  </a:lnTo>
                  <a:lnTo>
                    <a:pt x="1290" y="2042"/>
                  </a:lnTo>
                  <a:lnTo>
                    <a:pt x="1273" y="2059"/>
                  </a:lnTo>
                  <a:lnTo>
                    <a:pt x="1258" y="2074"/>
                  </a:lnTo>
                  <a:lnTo>
                    <a:pt x="1243" y="2091"/>
                  </a:lnTo>
                  <a:lnTo>
                    <a:pt x="1228" y="2108"/>
                  </a:lnTo>
                  <a:lnTo>
                    <a:pt x="1214" y="2125"/>
                  </a:lnTo>
                  <a:lnTo>
                    <a:pt x="1201" y="2143"/>
                  </a:lnTo>
                  <a:lnTo>
                    <a:pt x="1187" y="2161"/>
                  </a:lnTo>
                  <a:lnTo>
                    <a:pt x="1175" y="2180"/>
                  </a:lnTo>
                  <a:lnTo>
                    <a:pt x="1163" y="2198"/>
                  </a:lnTo>
                  <a:lnTo>
                    <a:pt x="1152" y="2218"/>
                  </a:lnTo>
                  <a:lnTo>
                    <a:pt x="1141" y="2238"/>
                  </a:lnTo>
                  <a:lnTo>
                    <a:pt x="1131" y="2259"/>
                  </a:lnTo>
                  <a:lnTo>
                    <a:pt x="1122" y="2279"/>
                  </a:lnTo>
                  <a:lnTo>
                    <a:pt x="1112" y="2301"/>
                  </a:lnTo>
                  <a:lnTo>
                    <a:pt x="1104" y="2322"/>
                  </a:lnTo>
                  <a:lnTo>
                    <a:pt x="1104" y="2322"/>
                  </a:lnTo>
                  <a:lnTo>
                    <a:pt x="1096" y="2346"/>
                  </a:lnTo>
                  <a:lnTo>
                    <a:pt x="1088" y="2370"/>
                  </a:lnTo>
                  <a:lnTo>
                    <a:pt x="1081" y="2395"/>
                  </a:lnTo>
                  <a:lnTo>
                    <a:pt x="1075" y="2420"/>
                  </a:lnTo>
                  <a:lnTo>
                    <a:pt x="1070" y="2444"/>
                  </a:lnTo>
                  <a:lnTo>
                    <a:pt x="1066" y="2469"/>
                  </a:lnTo>
                  <a:lnTo>
                    <a:pt x="1063" y="2494"/>
                  </a:lnTo>
                  <a:lnTo>
                    <a:pt x="1061" y="2517"/>
                  </a:lnTo>
                  <a:lnTo>
                    <a:pt x="1061" y="2517"/>
                  </a:lnTo>
                  <a:close/>
                  <a:moveTo>
                    <a:pt x="1479" y="2540"/>
                  </a:moveTo>
                  <a:lnTo>
                    <a:pt x="1479" y="2540"/>
                  </a:lnTo>
                  <a:lnTo>
                    <a:pt x="1435" y="2547"/>
                  </a:lnTo>
                  <a:lnTo>
                    <a:pt x="1389" y="2551"/>
                  </a:lnTo>
                  <a:lnTo>
                    <a:pt x="1344" y="2554"/>
                  </a:lnTo>
                  <a:lnTo>
                    <a:pt x="1298" y="2555"/>
                  </a:lnTo>
                  <a:lnTo>
                    <a:pt x="1252" y="2553"/>
                  </a:lnTo>
                  <a:lnTo>
                    <a:pt x="1205" y="2549"/>
                  </a:lnTo>
                  <a:lnTo>
                    <a:pt x="1156" y="2544"/>
                  </a:lnTo>
                  <a:lnTo>
                    <a:pt x="1108" y="2536"/>
                  </a:lnTo>
                  <a:lnTo>
                    <a:pt x="1108" y="2536"/>
                  </a:lnTo>
                  <a:lnTo>
                    <a:pt x="1112" y="2510"/>
                  </a:lnTo>
                  <a:lnTo>
                    <a:pt x="1116" y="2484"/>
                  </a:lnTo>
                  <a:lnTo>
                    <a:pt x="1122" y="2460"/>
                  </a:lnTo>
                  <a:lnTo>
                    <a:pt x="1128" y="2435"/>
                  </a:lnTo>
                  <a:lnTo>
                    <a:pt x="1134" y="2412"/>
                  </a:lnTo>
                  <a:lnTo>
                    <a:pt x="1140" y="2388"/>
                  </a:lnTo>
                  <a:lnTo>
                    <a:pt x="1148" y="2364"/>
                  </a:lnTo>
                  <a:lnTo>
                    <a:pt x="1156" y="2342"/>
                  </a:lnTo>
                  <a:lnTo>
                    <a:pt x="1156" y="2342"/>
                  </a:lnTo>
                  <a:lnTo>
                    <a:pt x="1164" y="2322"/>
                  </a:lnTo>
                  <a:lnTo>
                    <a:pt x="1172" y="2303"/>
                  </a:lnTo>
                  <a:lnTo>
                    <a:pt x="1181" y="2284"/>
                  </a:lnTo>
                  <a:lnTo>
                    <a:pt x="1190" y="2265"/>
                  </a:lnTo>
                  <a:lnTo>
                    <a:pt x="1201" y="2246"/>
                  </a:lnTo>
                  <a:lnTo>
                    <a:pt x="1212" y="2228"/>
                  </a:lnTo>
                  <a:lnTo>
                    <a:pt x="1223" y="2209"/>
                  </a:lnTo>
                  <a:lnTo>
                    <a:pt x="1235" y="2191"/>
                  </a:lnTo>
                  <a:lnTo>
                    <a:pt x="1249" y="2173"/>
                  </a:lnTo>
                  <a:lnTo>
                    <a:pt x="1262" y="2154"/>
                  </a:lnTo>
                  <a:lnTo>
                    <a:pt x="1292" y="2118"/>
                  </a:lnTo>
                  <a:lnTo>
                    <a:pt x="1324" y="2082"/>
                  </a:lnTo>
                  <a:lnTo>
                    <a:pt x="1359" y="2047"/>
                  </a:lnTo>
                  <a:lnTo>
                    <a:pt x="1382" y="2056"/>
                  </a:lnTo>
                  <a:lnTo>
                    <a:pt x="1382" y="2056"/>
                  </a:lnTo>
                  <a:lnTo>
                    <a:pt x="1392" y="2059"/>
                  </a:lnTo>
                  <a:lnTo>
                    <a:pt x="1402" y="2061"/>
                  </a:lnTo>
                  <a:lnTo>
                    <a:pt x="1412" y="2062"/>
                  </a:lnTo>
                  <a:lnTo>
                    <a:pt x="1421" y="2062"/>
                  </a:lnTo>
                  <a:lnTo>
                    <a:pt x="1432" y="2061"/>
                  </a:lnTo>
                  <a:lnTo>
                    <a:pt x="1442" y="2059"/>
                  </a:lnTo>
                  <a:lnTo>
                    <a:pt x="1452" y="2056"/>
                  </a:lnTo>
                  <a:lnTo>
                    <a:pt x="1462" y="2052"/>
                  </a:lnTo>
                  <a:lnTo>
                    <a:pt x="1473" y="2046"/>
                  </a:lnTo>
                  <a:lnTo>
                    <a:pt x="1483" y="2040"/>
                  </a:lnTo>
                  <a:lnTo>
                    <a:pt x="1493" y="2033"/>
                  </a:lnTo>
                  <a:lnTo>
                    <a:pt x="1503" y="2024"/>
                  </a:lnTo>
                  <a:lnTo>
                    <a:pt x="1514" y="2015"/>
                  </a:lnTo>
                  <a:lnTo>
                    <a:pt x="1524" y="2004"/>
                  </a:lnTo>
                  <a:lnTo>
                    <a:pt x="1534" y="1993"/>
                  </a:lnTo>
                  <a:lnTo>
                    <a:pt x="1545" y="1981"/>
                  </a:lnTo>
                  <a:lnTo>
                    <a:pt x="1566" y="1952"/>
                  </a:lnTo>
                  <a:lnTo>
                    <a:pt x="1588" y="1920"/>
                  </a:lnTo>
                  <a:lnTo>
                    <a:pt x="1609" y="1883"/>
                  </a:lnTo>
                  <a:lnTo>
                    <a:pt x="1631" y="1842"/>
                  </a:lnTo>
                  <a:lnTo>
                    <a:pt x="1652" y="1797"/>
                  </a:lnTo>
                  <a:lnTo>
                    <a:pt x="1674" y="1749"/>
                  </a:lnTo>
                  <a:lnTo>
                    <a:pt x="1695" y="1696"/>
                  </a:lnTo>
                  <a:lnTo>
                    <a:pt x="1718" y="1637"/>
                  </a:lnTo>
                  <a:lnTo>
                    <a:pt x="1718" y="1637"/>
                  </a:lnTo>
                  <a:lnTo>
                    <a:pt x="1739" y="1578"/>
                  </a:lnTo>
                  <a:lnTo>
                    <a:pt x="1759" y="1521"/>
                  </a:lnTo>
                  <a:lnTo>
                    <a:pt x="1774" y="1468"/>
                  </a:lnTo>
                  <a:lnTo>
                    <a:pt x="1789" y="1419"/>
                  </a:lnTo>
                  <a:lnTo>
                    <a:pt x="1799" y="1372"/>
                  </a:lnTo>
                  <a:lnTo>
                    <a:pt x="1807" y="1330"/>
                  </a:lnTo>
                  <a:lnTo>
                    <a:pt x="1813" y="1290"/>
                  </a:lnTo>
                  <a:lnTo>
                    <a:pt x="1816" y="1254"/>
                  </a:lnTo>
                  <a:lnTo>
                    <a:pt x="1816" y="1236"/>
                  </a:lnTo>
                  <a:lnTo>
                    <a:pt x="1816" y="1221"/>
                  </a:lnTo>
                  <a:lnTo>
                    <a:pt x="1815" y="1206"/>
                  </a:lnTo>
                  <a:lnTo>
                    <a:pt x="1813" y="1191"/>
                  </a:lnTo>
                  <a:lnTo>
                    <a:pt x="1811" y="1178"/>
                  </a:lnTo>
                  <a:lnTo>
                    <a:pt x="1808" y="1166"/>
                  </a:lnTo>
                  <a:lnTo>
                    <a:pt x="1805" y="1153"/>
                  </a:lnTo>
                  <a:lnTo>
                    <a:pt x="1801" y="1143"/>
                  </a:lnTo>
                  <a:lnTo>
                    <a:pt x="1796" y="1133"/>
                  </a:lnTo>
                  <a:lnTo>
                    <a:pt x="1791" y="1124"/>
                  </a:lnTo>
                  <a:lnTo>
                    <a:pt x="1785" y="1115"/>
                  </a:lnTo>
                  <a:lnTo>
                    <a:pt x="1777" y="1108"/>
                  </a:lnTo>
                  <a:lnTo>
                    <a:pt x="1770" y="1101"/>
                  </a:lnTo>
                  <a:lnTo>
                    <a:pt x="1762" y="1095"/>
                  </a:lnTo>
                  <a:lnTo>
                    <a:pt x="1753" y="1091"/>
                  </a:lnTo>
                  <a:lnTo>
                    <a:pt x="1744" y="1087"/>
                  </a:lnTo>
                  <a:lnTo>
                    <a:pt x="1720" y="1077"/>
                  </a:lnTo>
                  <a:lnTo>
                    <a:pt x="1720" y="1077"/>
                  </a:lnTo>
                  <a:lnTo>
                    <a:pt x="1717" y="1053"/>
                  </a:lnTo>
                  <a:lnTo>
                    <a:pt x="1713" y="1029"/>
                  </a:lnTo>
                  <a:lnTo>
                    <a:pt x="1711" y="1005"/>
                  </a:lnTo>
                  <a:lnTo>
                    <a:pt x="1709" y="981"/>
                  </a:lnTo>
                  <a:lnTo>
                    <a:pt x="1708" y="957"/>
                  </a:lnTo>
                  <a:lnTo>
                    <a:pt x="1708" y="935"/>
                  </a:lnTo>
                  <a:lnTo>
                    <a:pt x="1709" y="912"/>
                  </a:lnTo>
                  <a:lnTo>
                    <a:pt x="1710" y="890"/>
                  </a:lnTo>
                  <a:lnTo>
                    <a:pt x="1712" y="867"/>
                  </a:lnTo>
                  <a:lnTo>
                    <a:pt x="1714" y="846"/>
                  </a:lnTo>
                  <a:lnTo>
                    <a:pt x="1717" y="824"/>
                  </a:lnTo>
                  <a:lnTo>
                    <a:pt x="1721" y="804"/>
                  </a:lnTo>
                  <a:lnTo>
                    <a:pt x="1726" y="783"/>
                  </a:lnTo>
                  <a:lnTo>
                    <a:pt x="1731" y="763"/>
                  </a:lnTo>
                  <a:lnTo>
                    <a:pt x="1737" y="742"/>
                  </a:lnTo>
                  <a:lnTo>
                    <a:pt x="1745" y="723"/>
                  </a:lnTo>
                  <a:lnTo>
                    <a:pt x="1745" y="723"/>
                  </a:lnTo>
                  <a:lnTo>
                    <a:pt x="1754" y="699"/>
                  </a:lnTo>
                  <a:lnTo>
                    <a:pt x="1765" y="675"/>
                  </a:lnTo>
                  <a:lnTo>
                    <a:pt x="1776" y="653"/>
                  </a:lnTo>
                  <a:lnTo>
                    <a:pt x="1790" y="630"/>
                  </a:lnTo>
                  <a:lnTo>
                    <a:pt x="1803" y="609"/>
                  </a:lnTo>
                  <a:lnTo>
                    <a:pt x="1818" y="587"/>
                  </a:lnTo>
                  <a:lnTo>
                    <a:pt x="1834" y="567"/>
                  </a:lnTo>
                  <a:lnTo>
                    <a:pt x="1851" y="546"/>
                  </a:lnTo>
                  <a:lnTo>
                    <a:pt x="1851" y="546"/>
                  </a:lnTo>
                  <a:lnTo>
                    <a:pt x="1890" y="570"/>
                  </a:lnTo>
                  <a:lnTo>
                    <a:pt x="1927" y="595"/>
                  </a:lnTo>
                  <a:lnTo>
                    <a:pt x="1964" y="622"/>
                  </a:lnTo>
                  <a:lnTo>
                    <a:pt x="2000" y="651"/>
                  </a:lnTo>
                  <a:lnTo>
                    <a:pt x="2035" y="682"/>
                  </a:lnTo>
                  <a:lnTo>
                    <a:pt x="2068" y="714"/>
                  </a:lnTo>
                  <a:lnTo>
                    <a:pt x="2101" y="749"/>
                  </a:lnTo>
                  <a:lnTo>
                    <a:pt x="2133" y="785"/>
                  </a:lnTo>
                  <a:lnTo>
                    <a:pt x="2133" y="785"/>
                  </a:lnTo>
                  <a:lnTo>
                    <a:pt x="2132" y="843"/>
                  </a:lnTo>
                  <a:lnTo>
                    <a:pt x="2129" y="900"/>
                  </a:lnTo>
                  <a:lnTo>
                    <a:pt x="2126" y="957"/>
                  </a:lnTo>
                  <a:lnTo>
                    <a:pt x="2121" y="1015"/>
                  </a:lnTo>
                  <a:lnTo>
                    <a:pt x="2115" y="1072"/>
                  </a:lnTo>
                  <a:lnTo>
                    <a:pt x="2108" y="1131"/>
                  </a:lnTo>
                  <a:lnTo>
                    <a:pt x="2099" y="1188"/>
                  </a:lnTo>
                  <a:lnTo>
                    <a:pt x="2088" y="1247"/>
                  </a:lnTo>
                  <a:lnTo>
                    <a:pt x="2088" y="1247"/>
                  </a:lnTo>
                  <a:lnTo>
                    <a:pt x="2077" y="1305"/>
                  </a:lnTo>
                  <a:lnTo>
                    <a:pt x="2064" y="1362"/>
                  </a:lnTo>
                  <a:lnTo>
                    <a:pt x="2049" y="1421"/>
                  </a:lnTo>
                  <a:lnTo>
                    <a:pt x="2034" y="1480"/>
                  </a:lnTo>
                  <a:lnTo>
                    <a:pt x="2017" y="1539"/>
                  </a:lnTo>
                  <a:lnTo>
                    <a:pt x="1998" y="1597"/>
                  </a:lnTo>
                  <a:lnTo>
                    <a:pt x="1979" y="1657"/>
                  </a:lnTo>
                  <a:lnTo>
                    <a:pt x="1957" y="1715"/>
                  </a:lnTo>
                  <a:lnTo>
                    <a:pt x="1957" y="1715"/>
                  </a:lnTo>
                  <a:lnTo>
                    <a:pt x="1933" y="1776"/>
                  </a:lnTo>
                  <a:lnTo>
                    <a:pt x="1910" y="1834"/>
                  </a:lnTo>
                  <a:lnTo>
                    <a:pt x="1885" y="1892"/>
                  </a:lnTo>
                  <a:lnTo>
                    <a:pt x="1860" y="1948"/>
                  </a:lnTo>
                  <a:lnTo>
                    <a:pt x="1833" y="2003"/>
                  </a:lnTo>
                  <a:lnTo>
                    <a:pt x="1805" y="2058"/>
                  </a:lnTo>
                  <a:lnTo>
                    <a:pt x="1776" y="2111"/>
                  </a:lnTo>
                  <a:lnTo>
                    <a:pt x="1748" y="2162"/>
                  </a:lnTo>
                  <a:lnTo>
                    <a:pt x="1748" y="2162"/>
                  </a:lnTo>
                  <a:lnTo>
                    <a:pt x="1717" y="2214"/>
                  </a:lnTo>
                  <a:lnTo>
                    <a:pt x="1686" y="2263"/>
                  </a:lnTo>
                  <a:lnTo>
                    <a:pt x="1653" y="2312"/>
                  </a:lnTo>
                  <a:lnTo>
                    <a:pt x="1620" y="2359"/>
                  </a:lnTo>
                  <a:lnTo>
                    <a:pt x="1587" y="2406"/>
                  </a:lnTo>
                  <a:lnTo>
                    <a:pt x="1552" y="2451"/>
                  </a:lnTo>
                  <a:lnTo>
                    <a:pt x="1516" y="2496"/>
                  </a:lnTo>
                  <a:lnTo>
                    <a:pt x="1479" y="2540"/>
                  </a:lnTo>
                  <a:lnTo>
                    <a:pt x="1479" y="25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69" name="Group 32"/>
          <p:cNvGrpSpPr>
            <a:grpSpLocks noChangeAspect="1"/>
          </p:cNvGrpSpPr>
          <p:nvPr/>
        </p:nvGrpSpPr>
        <p:grpSpPr bwMode="auto">
          <a:xfrm>
            <a:off x="5873274" y="3040687"/>
            <a:ext cx="612000" cy="612000"/>
            <a:chOff x="2064" y="119"/>
            <a:chExt cx="1088" cy="1088"/>
          </a:xfrm>
          <a:effectLst>
            <a:outerShdw blurRad="63500" sx="101000" sy="101000" algn="ctr" rotWithShape="0">
              <a:prstClr val="black">
                <a:alpha val="40000"/>
              </a:prstClr>
            </a:outerShdw>
          </a:effectLst>
        </p:grpSpPr>
        <p:sp>
          <p:nvSpPr>
            <p:cNvPr id="170" name="Freeform 33"/>
            <p:cNvSpPr>
              <a:spLocks/>
            </p:cNvSpPr>
            <p:nvPr/>
          </p:nvSpPr>
          <p:spPr bwMode="auto">
            <a:xfrm>
              <a:off x="2064" y="119"/>
              <a:ext cx="1088" cy="1088"/>
            </a:xfrm>
            <a:custGeom>
              <a:avLst/>
              <a:gdLst>
                <a:gd name="T0" fmla="*/ 1507 w 3264"/>
                <a:gd name="T1" fmla="*/ 3259 h 3264"/>
                <a:gd name="T2" fmla="*/ 1304 w 3264"/>
                <a:gd name="T3" fmla="*/ 3231 h 3264"/>
                <a:gd name="T4" fmla="*/ 1109 w 3264"/>
                <a:gd name="T5" fmla="*/ 3178 h 3264"/>
                <a:gd name="T6" fmla="*/ 925 w 3264"/>
                <a:gd name="T7" fmla="*/ 3103 h 3264"/>
                <a:gd name="T8" fmla="*/ 753 w 3264"/>
                <a:gd name="T9" fmla="*/ 3007 h 3264"/>
                <a:gd name="T10" fmla="*/ 594 w 3264"/>
                <a:gd name="T11" fmla="*/ 2891 h 3264"/>
                <a:gd name="T12" fmla="*/ 451 w 3264"/>
                <a:gd name="T13" fmla="*/ 2757 h 3264"/>
                <a:gd name="T14" fmla="*/ 324 w 3264"/>
                <a:gd name="T15" fmla="*/ 2608 h 3264"/>
                <a:gd name="T16" fmla="*/ 216 w 3264"/>
                <a:gd name="T17" fmla="*/ 2443 h 3264"/>
                <a:gd name="T18" fmla="*/ 128 w 3264"/>
                <a:gd name="T19" fmla="*/ 2267 h 3264"/>
                <a:gd name="T20" fmla="*/ 62 w 3264"/>
                <a:gd name="T21" fmla="*/ 2078 h 3264"/>
                <a:gd name="T22" fmla="*/ 18 w 3264"/>
                <a:gd name="T23" fmla="*/ 1880 h 3264"/>
                <a:gd name="T24" fmla="*/ 1 w 3264"/>
                <a:gd name="T25" fmla="*/ 1674 h 3264"/>
                <a:gd name="T26" fmla="*/ 5 w 3264"/>
                <a:gd name="T27" fmla="*/ 1507 h 3264"/>
                <a:gd name="T28" fmla="*/ 33 w 3264"/>
                <a:gd name="T29" fmla="*/ 1304 h 3264"/>
                <a:gd name="T30" fmla="*/ 86 w 3264"/>
                <a:gd name="T31" fmla="*/ 1109 h 3264"/>
                <a:gd name="T32" fmla="*/ 161 w 3264"/>
                <a:gd name="T33" fmla="*/ 925 h 3264"/>
                <a:gd name="T34" fmla="*/ 257 w 3264"/>
                <a:gd name="T35" fmla="*/ 753 h 3264"/>
                <a:gd name="T36" fmla="*/ 373 w 3264"/>
                <a:gd name="T37" fmla="*/ 595 h 3264"/>
                <a:gd name="T38" fmla="*/ 507 w 3264"/>
                <a:gd name="T39" fmla="*/ 451 h 3264"/>
                <a:gd name="T40" fmla="*/ 656 w 3264"/>
                <a:gd name="T41" fmla="*/ 324 h 3264"/>
                <a:gd name="T42" fmla="*/ 821 w 3264"/>
                <a:gd name="T43" fmla="*/ 216 h 3264"/>
                <a:gd name="T44" fmla="*/ 997 w 3264"/>
                <a:gd name="T45" fmla="*/ 128 h 3264"/>
                <a:gd name="T46" fmla="*/ 1186 w 3264"/>
                <a:gd name="T47" fmla="*/ 62 h 3264"/>
                <a:gd name="T48" fmla="*/ 1384 w 3264"/>
                <a:gd name="T49" fmla="*/ 18 h 3264"/>
                <a:gd name="T50" fmla="*/ 1590 w 3264"/>
                <a:gd name="T51" fmla="*/ 1 h 3264"/>
                <a:gd name="T52" fmla="*/ 1757 w 3264"/>
                <a:gd name="T53" fmla="*/ 5 h 3264"/>
                <a:gd name="T54" fmla="*/ 1960 w 3264"/>
                <a:gd name="T55" fmla="*/ 33 h 3264"/>
                <a:gd name="T56" fmla="*/ 2154 w 3264"/>
                <a:gd name="T57" fmla="*/ 86 h 3264"/>
                <a:gd name="T58" fmla="*/ 2339 w 3264"/>
                <a:gd name="T59" fmla="*/ 161 h 3264"/>
                <a:gd name="T60" fmla="*/ 2511 w 3264"/>
                <a:gd name="T61" fmla="*/ 257 h 3264"/>
                <a:gd name="T62" fmla="*/ 2669 w 3264"/>
                <a:gd name="T63" fmla="*/ 373 h 3264"/>
                <a:gd name="T64" fmla="*/ 2813 w 3264"/>
                <a:gd name="T65" fmla="*/ 507 h 3264"/>
                <a:gd name="T66" fmla="*/ 2939 w 3264"/>
                <a:gd name="T67" fmla="*/ 656 h 3264"/>
                <a:gd name="T68" fmla="*/ 3048 w 3264"/>
                <a:gd name="T69" fmla="*/ 821 h 3264"/>
                <a:gd name="T70" fmla="*/ 3136 w 3264"/>
                <a:gd name="T71" fmla="*/ 997 h 3264"/>
                <a:gd name="T72" fmla="*/ 3201 w 3264"/>
                <a:gd name="T73" fmla="*/ 1186 h 3264"/>
                <a:gd name="T74" fmla="*/ 3245 w 3264"/>
                <a:gd name="T75" fmla="*/ 1384 h 3264"/>
                <a:gd name="T76" fmla="*/ 3263 w 3264"/>
                <a:gd name="T77" fmla="*/ 1590 h 3264"/>
                <a:gd name="T78" fmla="*/ 3259 w 3264"/>
                <a:gd name="T79" fmla="*/ 1757 h 3264"/>
                <a:gd name="T80" fmla="*/ 3230 w 3264"/>
                <a:gd name="T81" fmla="*/ 1960 h 3264"/>
                <a:gd name="T82" fmla="*/ 3178 w 3264"/>
                <a:gd name="T83" fmla="*/ 2155 h 3264"/>
                <a:gd name="T84" fmla="*/ 3103 w 3264"/>
                <a:gd name="T85" fmla="*/ 2339 h 3264"/>
                <a:gd name="T86" fmla="*/ 3007 w 3264"/>
                <a:gd name="T87" fmla="*/ 2511 h 3264"/>
                <a:gd name="T88" fmla="*/ 2891 w 3264"/>
                <a:gd name="T89" fmla="*/ 2669 h 3264"/>
                <a:gd name="T90" fmla="*/ 2757 w 3264"/>
                <a:gd name="T91" fmla="*/ 2813 h 3264"/>
                <a:gd name="T92" fmla="*/ 2608 w 3264"/>
                <a:gd name="T93" fmla="*/ 2939 h 3264"/>
                <a:gd name="T94" fmla="*/ 2443 w 3264"/>
                <a:gd name="T95" fmla="*/ 3048 h 3264"/>
                <a:gd name="T96" fmla="*/ 2266 w 3264"/>
                <a:gd name="T97" fmla="*/ 3136 h 3264"/>
                <a:gd name="T98" fmla="*/ 2078 w 3264"/>
                <a:gd name="T99" fmla="*/ 3201 h 3264"/>
                <a:gd name="T100" fmla="*/ 1880 w 3264"/>
                <a:gd name="T101" fmla="*/ 3246 h 3264"/>
                <a:gd name="T102" fmla="*/ 1674 w 3264"/>
                <a:gd name="T103" fmla="*/ 3263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64" h="3264">
                  <a:moveTo>
                    <a:pt x="1632" y="3264"/>
                  </a:moveTo>
                  <a:lnTo>
                    <a:pt x="1632" y="3264"/>
                  </a:lnTo>
                  <a:lnTo>
                    <a:pt x="1590" y="3263"/>
                  </a:lnTo>
                  <a:lnTo>
                    <a:pt x="1548" y="3262"/>
                  </a:lnTo>
                  <a:lnTo>
                    <a:pt x="1507" y="3259"/>
                  </a:lnTo>
                  <a:lnTo>
                    <a:pt x="1465" y="3256"/>
                  </a:lnTo>
                  <a:lnTo>
                    <a:pt x="1424" y="3251"/>
                  </a:lnTo>
                  <a:lnTo>
                    <a:pt x="1384" y="3246"/>
                  </a:lnTo>
                  <a:lnTo>
                    <a:pt x="1344" y="3238"/>
                  </a:lnTo>
                  <a:lnTo>
                    <a:pt x="1304" y="3231"/>
                  </a:lnTo>
                  <a:lnTo>
                    <a:pt x="1264" y="3222"/>
                  </a:lnTo>
                  <a:lnTo>
                    <a:pt x="1225" y="3213"/>
                  </a:lnTo>
                  <a:lnTo>
                    <a:pt x="1186" y="3201"/>
                  </a:lnTo>
                  <a:lnTo>
                    <a:pt x="1147" y="3190"/>
                  </a:lnTo>
                  <a:lnTo>
                    <a:pt x="1109" y="3178"/>
                  </a:lnTo>
                  <a:lnTo>
                    <a:pt x="1071" y="3165"/>
                  </a:lnTo>
                  <a:lnTo>
                    <a:pt x="1034" y="3150"/>
                  </a:lnTo>
                  <a:lnTo>
                    <a:pt x="997" y="3136"/>
                  </a:lnTo>
                  <a:lnTo>
                    <a:pt x="961" y="3119"/>
                  </a:lnTo>
                  <a:lnTo>
                    <a:pt x="925" y="3103"/>
                  </a:lnTo>
                  <a:lnTo>
                    <a:pt x="889" y="3086"/>
                  </a:lnTo>
                  <a:lnTo>
                    <a:pt x="854" y="3067"/>
                  </a:lnTo>
                  <a:lnTo>
                    <a:pt x="821" y="3048"/>
                  </a:lnTo>
                  <a:lnTo>
                    <a:pt x="787" y="3027"/>
                  </a:lnTo>
                  <a:lnTo>
                    <a:pt x="753" y="3007"/>
                  </a:lnTo>
                  <a:lnTo>
                    <a:pt x="720" y="2985"/>
                  </a:lnTo>
                  <a:lnTo>
                    <a:pt x="687" y="2962"/>
                  </a:lnTo>
                  <a:lnTo>
                    <a:pt x="656" y="2939"/>
                  </a:lnTo>
                  <a:lnTo>
                    <a:pt x="625" y="2915"/>
                  </a:lnTo>
                  <a:lnTo>
                    <a:pt x="594" y="2891"/>
                  </a:lnTo>
                  <a:lnTo>
                    <a:pt x="564" y="2865"/>
                  </a:lnTo>
                  <a:lnTo>
                    <a:pt x="535" y="2839"/>
                  </a:lnTo>
                  <a:lnTo>
                    <a:pt x="507" y="2813"/>
                  </a:lnTo>
                  <a:lnTo>
                    <a:pt x="478" y="2785"/>
                  </a:lnTo>
                  <a:lnTo>
                    <a:pt x="451" y="2757"/>
                  </a:lnTo>
                  <a:lnTo>
                    <a:pt x="425" y="2729"/>
                  </a:lnTo>
                  <a:lnTo>
                    <a:pt x="398" y="2700"/>
                  </a:lnTo>
                  <a:lnTo>
                    <a:pt x="373" y="2669"/>
                  </a:lnTo>
                  <a:lnTo>
                    <a:pt x="349" y="2639"/>
                  </a:lnTo>
                  <a:lnTo>
                    <a:pt x="324" y="2608"/>
                  </a:lnTo>
                  <a:lnTo>
                    <a:pt x="302" y="2576"/>
                  </a:lnTo>
                  <a:lnTo>
                    <a:pt x="279" y="2544"/>
                  </a:lnTo>
                  <a:lnTo>
                    <a:pt x="257" y="2511"/>
                  </a:lnTo>
                  <a:lnTo>
                    <a:pt x="237" y="2477"/>
                  </a:lnTo>
                  <a:lnTo>
                    <a:pt x="216" y="2443"/>
                  </a:lnTo>
                  <a:lnTo>
                    <a:pt x="197" y="2410"/>
                  </a:lnTo>
                  <a:lnTo>
                    <a:pt x="178" y="2375"/>
                  </a:lnTo>
                  <a:lnTo>
                    <a:pt x="161" y="2339"/>
                  </a:lnTo>
                  <a:lnTo>
                    <a:pt x="145" y="2303"/>
                  </a:lnTo>
                  <a:lnTo>
                    <a:pt x="128" y="2267"/>
                  </a:lnTo>
                  <a:lnTo>
                    <a:pt x="114" y="2230"/>
                  </a:lnTo>
                  <a:lnTo>
                    <a:pt x="99" y="2192"/>
                  </a:lnTo>
                  <a:lnTo>
                    <a:pt x="86" y="2155"/>
                  </a:lnTo>
                  <a:lnTo>
                    <a:pt x="74" y="2117"/>
                  </a:lnTo>
                  <a:lnTo>
                    <a:pt x="62" y="2078"/>
                  </a:lnTo>
                  <a:lnTo>
                    <a:pt x="51" y="2039"/>
                  </a:lnTo>
                  <a:lnTo>
                    <a:pt x="42" y="2000"/>
                  </a:lnTo>
                  <a:lnTo>
                    <a:pt x="33" y="1960"/>
                  </a:lnTo>
                  <a:lnTo>
                    <a:pt x="26" y="1920"/>
                  </a:lnTo>
                  <a:lnTo>
                    <a:pt x="18" y="1880"/>
                  </a:lnTo>
                  <a:lnTo>
                    <a:pt x="13" y="1839"/>
                  </a:lnTo>
                  <a:lnTo>
                    <a:pt x="8" y="1798"/>
                  </a:lnTo>
                  <a:lnTo>
                    <a:pt x="5" y="1757"/>
                  </a:lnTo>
                  <a:lnTo>
                    <a:pt x="2" y="1716"/>
                  </a:lnTo>
                  <a:lnTo>
                    <a:pt x="1" y="1674"/>
                  </a:lnTo>
                  <a:lnTo>
                    <a:pt x="0" y="1632"/>
                  </a:lnTo>
                  <a:lnTo>
                    <a:pt x="0" y="1632"/>
                  </a:lnTo>
                  <a:lnTo>
                    <a:pt x="1" y="1590"/>
                  </a:lnTo>
                  <a:lnTo>
                    <a:pt x="2" y="1548"/>
                  </a:lnTo>
                  <a:lnTo>
                    <a:pt x="5" y="1507"/>
                  </a:lnTo>
                  <a:lnTo>
                    <a:pt x="8" y="1465"/>
                  </a:lnTo>
                  <a:lnTo>
                    <a:pt x="13" y="1425"/>
                  </a:lnTo>
                  <a:lnTo>
                    <a:pt x="18" y="1384"/>
                  </a:lnTo>
                  <a:lnTo>
                    <a:pt x="26" y="1344"/>
                  </a:lnTo>
                  <a:lnTo>
                    <a:pt x="33" y="1304"/>
                  </a:lnTo>
                  <a:lnTo>
                    <a:pt x="42" y="1264"/>
                  </a:lnTo>
                  <a:lnTo>
                    <a:pt x="51" y="1225"/>
                  </a:lnTo>
                  <a:lnTo>
                    <a:pt x="62" y="1186"/>
                  </a:lnTo>
                  <a:lnTo>
                    <a:pt x="74" y="1147"/>
                  </a:lnTo>
                  <a:lnTo>
                    <a:pt x="86" y="1109"/>
                  </a:lnTo>
                  <a:lnTo>
                    <a:pt x="99" y="1071"/>
                  </a:lnTo>
                  <a:lnTo>
                    <a:pt x="114" y="1034"/>
                  </a:lnTo>
                  <a:lnTo>
                    <a:pt x="128" y="997"/>
                  </a:lnTo>
                  <a:lnTo>
                    <a:pt x="145" y="961"/>
                  </a:lnTo>
                  <a:lnTo>
                    <a:pt x="161" y="925"/>
                  </a:lnTo>
                  <a:lnTo>
                    <a:pt x="178" y="889"/>
                  </a:lnTo>
                  <a:lnTo>
                    <a:pt x="197" y="854"/>
                  </a:lnTo>
                  <a:lnTo>
                    <a:pt x="216" y="821"/>
                  </a:lnTo>
                  <a:lnTo>
                    <a:pt x="237" y="787"/>
                  </a:lnTo>
                  <a:lnTo>
                    <a:pt x="257" y="753"/>
                  </a:lnTo>
                  <a:lnTo>
                    <a:pt x="279" y="720"/>
                  </a:lnTo>
                  <a:lnTo>
                    <a:pt x="302" y="688"/>
                  </a:lnTo>
                  <a:lnTo>
                    <a:pt x="324" y="656"/>
                  </a:lnTo>
                  <a:lnTo>
                    <a:pt x="349" y="625"/>
                  </a:lnTo>
                  <a:lnTo>
                    <a:pt x="373" y="595"/>
                  </a:lnTo>
                  <a:lnTo>
                    <a:pt x="398" y="564"/>
                  </a:lnTo>
                  <a:lnTo>
                    <a:pt x="425" y="535"/>
                  </a:lnTo>
                  <a:lnTo>
                    <a:pt x="451" y="507"/>
                  </a:lnTo>
                  <a:lnTo>
                    <a:pt x="478" y="478"/>
                  </a:lnTo>
                  <a:lnTo>
                    <a:pt x="507" y="451"/>
                  </a:lnTo>
                  <a:lnTo>
                    <a:pt x="535" y="425"/>
                  </a:lnTo>
                  <a:lnTo>
                    <a:pt x="564" y="398"/>
                  </a:lnTo>
                  <a:lnTo>
                    <a:pt x="594" y="373"/>
                  </a:lnTo>
                  <a:lnTo>
                    <a:pt x="625" y="349"/>
                  </a:lnTo>
                  <a:lnTo>
                    <a:pt x="656" y="324"/>
                  </a:lnTo>
                  <a:lnTo>
                    <a:pt x="687" y="302"/>
                  </a:lnTo>
                  <a:lnTo>
                    <a:pt x="720" y="279"/>
                  </a:lnTo>
                  <a:lnTo>
                    <a:pt x="753" y="257"/>
                  </a:lnTo>
                  <a:lnTo>
                    <a:pt x="787" y="237"/>
                  </a:lnTo>
                  <a:lnTo>
                    <a:pt x="821" y="216"/>
                  </a:lnTo>
                  <a:lnTo>
                    <a:pt x="854" y="197"/>
                  </a:lnTo>
                  <a:lnTo>
                    <a:pt x="889" y="178"/>
                  </a:lnTo>
                  <a:lnTo>
                    <a:pt x="925" y="161"/>
                  </a:lnTo>
                  <a:lnTo>
                    <a:pt x="961" y="145"/>
                  </a:lnTo>
                  <a:lnTo>
                    <a:pt x="997" y="128"/>
                  </a:lnTo>
                  <a:lnTo>
                    <a:pt x="1034" y="114"/>
                  </a:lnTo>
                  <a:lnTo>
                    <a:pt x="1071" y="99"/>
                  </a:lnTo>
                  <a:lnTo>
                    <a:pt x="1109" y="86"/>
                  </a:lnTo>
                  <a:lnTo>
                    <a:pt x="1147" y="74"/>
                  </a:lnTo>
                  <a:lnTo>
                    <a:pt x="1186" y="62"/>
                  </a:lnTo>
                  <a:lnTo>
                    <a:pt x="1225" y="51"/>
                  </a:lnTo>
                  <a:lnTo>
                    <a:pt x="1264" y="42"/>
                  </a:lnTo>
                  <a:lnTo>
                    <a:pt x="1304" y="33"/>
                  </a:lnTo>
                  <a:lnTo>
                    <a:pt x="1344" y="26"/>
                  </a:lnTo>
                  <a:lnTo>
                    <a:pt x="1384" y="18"/>
                  </a:lnTo>
                  <a:lnTo>
                    <a:pt x="1424" y="13"/>
                  </a:lnTo>
                  <a:lnTo>
                    <a:pt x="1465" y="8"/>
                  </a:lnTo>
                  <a:lnTo>
                    <a:pt x="1507" y="5"/>
                  </a:lnTo>
                  <a:lnTo>
                    <a:pt x="1548" y="2"/>
                  </a:lnTo>
                  <a:lnTo>
                    <a:pt x="1590" y="1"/>
                  </a:lnTo>
                  <a:lnTo>
                    <a:pt x="1632" y="0"/>
                  </a:lnTo>
                  <a:lnTo>
                    <a:pt x="1632" y="0"/>
                  </a:lnTo>
                  <a:lnTo>
                    <a:pt x="1674" y="1"/>
                  </a:lnTo>
                  <a:lnTo>
                    <a:pt x="1715" y="2"/>
                  </a:lnTo>
                  <a:lnTo>
                    <a:pt x="1757" y="5"/>
                  </a:lnTo>
                  <a:lnTo>
                    <a:pt x="1798" y="8"/>
                  </a:lnTo>
                  <a:lnTo>
                    <a:pt x="1839" y="13"/>
                  </a:lnTo>
                  <a:lnTo>
                    <a:pt x="1880" y="18"/>
                  </a:lnTo>
                  <a:lnTo>
                    <a:pt x="1920" y="26"/>
                  </a:lnTo>
                  <a:lnTo>
                    <a:pt x="1960" y="33"/>
                  </a:lnTo>
                  <a:lnTo>
                    <a:pt x="2000" y="42"/>
                  </a:lnTo>
                  <a:lnTo>
                    <a:pt x="2039" y="51"/>
                  </a:lnTo>
                  <a:lnTo>
                    <a:pt x="2078" y="62"/>
                  </a:lnTo>
                  <a:lnTo>
                    <a:pt x="2116" y="74"/>
                  </a:lnTo>
                  <a:lnTo>
                    <a:pt x="2154" y="86"/>
                  </a:lnTo>
                  <a:lnTo>
                    <a:pt x="2192" y="99"/>
                  </a:lnTo>
                  <a:lnTo>
                    <a:pt x="2230" y="114"/>
                  </a:lnTo>
                  <a:lnTo>
                    <a:pt x="2266" y="128"/>
                  </a:lnTo>
                  <a:lnTo>
                    <a:pt x="2303" y="145"/>
                  </a:lnTo>
                  <a:lnTo>
                    <a:pt x="2339" y="161"/>
                  </a:lnTo>
                  <a:lnTo>
                    <a:pt x="2374" y="178"/>
                  </a:lnTo>
                  <a:lnTo>
                    <a:pt x="2410" y="197"/>
                  </a:lnTo>
                  <a:lnTo>
                    <a:pt x="2443" y="216"/>
                  </a:lnTo>
                  <a:lnTo>
                    <a:pt x="2477" y="237"/>
                  </a:lnTo>
                  <a:lnTo>
                    <a:pt x="2511" y="257"/>
                  </a:lnTo>
                  <a:lnTo>
                    <a:pt x="2544" y="279"/>
                  </a:lnTo>
                  <a:lnTo>
                    <a:pt x="2576" y="302"/>
                  </a:lnTo>
                  <a:lnTo>
                    <a:pt x="2608" y="324"/>
                  </a:lnTo>
                  <a:lnTo>
                    <a:pt x="2638" y="349"/>
                  </a:lnTo>
                  <a:lnTo>
                    <a:pt x="2669" y="373"/>
                  </a:lnTo>
                  <a:lnTo>
                    <a:pt x="2699" y="398"/>
                  </a:lnTo>
                  <a:lnTo>
                    <a:pt x="2729" y="425"/>
                  </a:lnTo>
                  <a:lnTo>
                    <a:pt x="2757" y="451"/>
                  </a:lnTo>
                  <a:lnTo>
                    <a:pt x="2785" y="478"/>
                  </a:lnTo>
                  <a:lnTo>
                    <a:pt x="2813" y="507"/>
                  </a:lnTo>
                  <a:lnTo>
                    <a:pt x="2839" y="535"/>
                  </a:lnTo>
                  <a:lnTo>
                    <a:pt x="2865" y="564"/>
                  </a:lnTo>
                  <a:lnTo>
                    <a:pt x="2891" y="595"/>
                  </a:lnTo>
                  <a:lnTo>
                    <a:pt x="2915" y="625"/>
                  </a:lnTo>
                  <a:lnTo>
                    <a:pt x="2939" y="656"/>
                  </a:lnTo>
                  <a:lnTo>
                    <a:pt x="2962" y="688"/>
                  </a:lnTo>
                  <a:lnTo>
                    <a:pt x="2985" y="720"/>
                  </a:lnTo>
                  <a:lnTo>
                    <a:pt x="3007" y="753"/>
                  </a:lnTo>
                  <a:lnTo>
                    <a:pt x="3027" y="787"/>
                  </a:lnTo>
                  <a:lnTo>
                    <a:pt x="3048" y="821"/>
                  </a:lnTo>
                  <a:lnTo>
                    <a:pt x="3066" y="854"/>
                  </a:lnTo>
                  <a:lnTo>
                    <a:pt x="3084" y="889"/>
                  </a:lnTo>
                  <a:lnTo>
                    <a:pt x="3103" y="925"/>
                  </a:lnTo>
                  <a:lnTo>
                    <a:pt x="3119" y="961"/>
                  </a:lnTo>
                  <a:lnTo>
                    <a:pt x="3136" y="997"/>
                  </a:lnTo>
                  <a:lnTo>
                    <a:pt x="3150" y="1034"/>
                  </a:lnTo>
                  <a:lnTo>
                    <a:pt x="3165" y="1071"/>
                  </a:lnTo>
                  <a:lnTo>
                    <a:pt x="3178" y="1109"/>
                  </a:lnTo>
                  <a:lnTo>
                    <a:pt x="3190" y="1147"/>
                  </a:lnTo>
                  <a:lnTo>
                    <a:pt x="3201" y="1186"/>
                  </a:lnTo>
                  <a:lnTo>
                    <a:pt x="3213" y="1225"/>
                  </a:lnTo>
                  <a:lnTo>
                    <a:pt x="3222" y="1264"/>
                  </a:lnTo>
                  <a:lnTo>
                    <a:pt x="3230" y="1304"/>
                  </a:lnTo>
                  <a:lnTo>
                    <a:pt x="3238" y="1344"/>
                  </a:lnTo>
                  <a:lnTo>
                    <a:pt x="3245" y="1384"/>
                  </a:lnTo>
                  <a:lnTo>
                    <a:pt x="3251" y="1425"/>
                  </a:lnTo>
                  <a:lnTo>
                    <a:pt x="3256" y="1465"/>
                  </a:lnTo>
                  <a:lnTo>
                    <a:pt x="3259" y="1507"/>
                  </a:lnTo>
                  <a:lnTo>
                    <a:pt x="3262" y="1548"/>
                  </a:lnTo>
                  <a:lnTo>
                    <a:pt x="3263" y="1590"/>
                  </a:lnTo>
                  <a:lnTo>
                    <a:pt x="3264" y="1632"/>
                  </a:lnTo>
                  <a:lnTo>
                    <a:pt x="3264" y="1632"/>
                  </a:lnTo>
                  <a:lnTo>
                    <a:pt x="3263" y="1674"/>
                  </a:lnTo>
                  <a:lnTo>
                    <a:pt x="3262" y="1716"/>
                  </a:lnTo>
                  <a:lnTo>
                    <a:pt x="3259" y="1757"/>
                  </a:lnTo>
                  <a:lnTo>
                    <a:pt x="3256" y="1798"/>
                  </a:lnTo>
                  <a:lnTo>
                    <a:pt x="3251" y="1839"/>
                  </a:lnTo>
                  <a:lnTo>
                    <a:pt x="3245" y="1880"/>
                  </a:lnTo>
                  <a:lnTo>
                    <a:pt x="3238" y="1920"/>
                  </a:lnTo>
                  <a:lnTo>
                    <a:pt x="3230" y="1960"/>
                  </a:lnTo>
                  <a:lnTo>
                    <a:pt x="3222" y="2000"/>
                  </a:lnTo>
                  <a:lnTo>
                    <a:pt x="3213" y="2039"/>
                  </a:lnTo>
                  <a:lnTo>
                    <a:pt x="3201" y="2078"/>
                  </a:lnTo>
                  <a:lnTo>
                    <a:pt x="3190" y="2117"/>
                  </a:lnTo>
                  <a:lnTo>
                    <a:pt x="3178" y="2155"/>
                  </a:lnTo>
                  <a:lnTo>
                    <a:pt x="3165" y="2192"/>
                  </a:lnTo>
                  <a:lnTo>
                    <a:pt x="3150" y="2230"/>
                  </a:lnTo>
                  <a:lnTo>
                    <a:pt x="3136" y="2267"/>
                  </a:lnTo>
                  <a:lnTo>
                    <a:pt x="3119" y="2303"/>
                  </a:lnTo>
                  <a:lnTo>
                    <a:pt x="3103" y="2339"/>
                  </a:lnTo>
                  <a:lnTo>
                    <a:pt x="3084" y="2375"/>
                  </a:lnTo>
                  <a:lnTo>
                    <a:pt x="3066" y="2410"/>
                  </a:lnTo>
                  <a:lnTo>
                    <a:pt x="3048" y="2443"/>
                  </a:lnTo>
                  <a:lnTo>
                    <a:pt x="3027" y="2477"/>
                  </a:lnTo>
                  <a:lnTo>
                    <a:pt x="3007" y="2511"/>
                  </a:lnTo>
                  <a:lnTo>
                    <a:pt x="2985" y="2544"/>
                  </a:lnTo>
                  <a:lnTo>
                    <a:pt x="2962" y="2576"/>
                  </a:lnTo>
                  <a:lnTo>
                    <a:pt x="2939" y="2608"/>
                  </a:lnTo>
                  <a:lnTo>
                    <a:pt x="2915" y="2639"/>
                  </a:lnTo>
                  <a:lnTo>
                    <a:pt x="2891" y="2669"/>
                  </a:lnTo>
                  <a:lnTo>
                    <a:pt x="2865" y="2700"/>
                  </a:lnTo>
                  <a:lnTo>
                    <a:pt x="2839" y="2729"/>
                  </a:lnTo>
                  <a:lnTo>
                    <a:pt x="2813" y="2757"/>
                  </a:lnTo>
                  <a:lnTo>
                    <a:pt x="2785" y="2785"/>
                  </a:lnTo>
                  <a:lnTo>
                    <a:pt x="2757" y="2813"/>
                  </a:lnTo>
                  <a:lnTo>
                    <a:pt x="2729" y="2839"/>
                  </a:lnTo>
                  <a:lnTo>
                    <a:pt x="2699" y="2865"/>
                  </a:lnTo>
                  <a:lnTo>
                    <a:pt x="2669" y="2891"/>
                  </a:lnTo>
                  <a:lnTo>
                    <a:pt x="2638" y="2915"/>
                  </a:lnTo>
                  <a:lnTo>
                    <a:pt x="2608" y="2939"/>
                  </a:lnTo>
                  <a:lnTo>
                    <a:pt x="2576" y="2962"/>
                  </a:lnTo>
                  <a:lnTo>
                    <a:pt x="2544" y="2985"/>
                  </a:lnTo>
                  <a:lnTo>
                    <a:pt x="2511" y="3007"/>
                  </a:lnTo>
                  <a:lnTo>
                    <a:pt x="2477" y="3027"/>
                  </a:lnTo>
                  <a:lnTo>
                    <a:pt x="2443" y="3048"/>
                  </a:lnTo>
                  <a:lnTo>
                    <a:pt x="2410" y="3067"/>
                  </a:lnTo>
                  <a:lnTo>
                    <a:pt x="2374" y="3086"/>
                  </a:lnTo>
                  <a:lnTo>
                    <a:pt x="2339" y="3103"/>
                  </a:lnTo>
                  <a:lnTo>
                    <a:pt x="2303" y="3119"/>
                  </a:lnTo>
                  <a:lnTo>
                    <a:pt x="2266" y="3136"/>
                  </a:lnTo>
                  <a:lnTo>
                    <a:pt x="2230" y="3150"/>
                  </a:lnTo>
                  <a:lnTo>
                    <a:pt x="2192" y="3165"/>
                  </a:lnTo>
                  <a:lnTo>
                    <a:pt x="2154" y="3178"/>
                  </a:lnTo>
                  <a:lnTo>
                    <a:pt x="2116" y="3190"/>
                  </a:lnTo>
                  <a:lnTo>
                    <a:pt x="2078" y="3201"/>
                  </a:lnTo>
                  <a:lnTo>
                    <a:pt x="2039" y="3213"/>
                  </a:lnTo>
                  <a:lnTo>
                    <a:pt x="2000" y="3222"/>
                  </a:lnTo>
                  <a:lnTo>
                    <a:pt x="1960" y="3231"/>
                  </a:lnTo>
                  <a:lnTo>
                    <a:pt x="1920" y="3238"/>
                  </a:lnTo>
                  <a:lnTo>
                    <a:pt x="1880" y="3246"/>
                  </a:lnTo>
                  <a:lnTo>
                    <a:pt x="1839" y="3251"/>
                  </a:lnTo>
                  <a:lnTo>
                    <a:pt x="1798" y="3256"/>
                  </a:lnTo>
                  <a:lnTo>
                    <a:pt x="1757" y="3259"/>
                  </a:lnTo>
                  <a:lnTo>
                    <a:pt x="1715" y="3262"/>
                  </a:lnTo>
                  <a:lnTo>
                    <a:pt x="1674" y="3263"/>
                  </a:lnTo>
                  <a:lnTo>
                    <a:pt x="1632" y="3264"/>
                  </a:lnTo>
                  <a:lnTo>
                    <a:pt x="1632" y="3264"/>
                  </a:lnTo>
                  <a:close/>
                </a:path>
              </a:pathLst>
            </a:custGeom>
            <a:solidFill>
              <a:srgbClr val="AEA6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1" name="Freeform 34"/>
            <p:cNvSpPr>
              <a:spLocks noEditPoints="1"/>
            </p:cNvSpPr>
            <p:nvPr/>
          </p:nvSpPr>
          <p:spPr bwMode="auto">
            <a:xfrm>
              <a:off x="2086" y="141"/>
              <a:ext cx="1044" cy="1044"/>
            </a:xfrm>
            <a:custGeom>
              <a:avLst/>
              <a:gdLst>
                <a:gd name="T0" fmla="*/ 992 w 3130"/>
                <a:gd name="T1" fmla="*/ 108 h 3130"/>
                <a:gd name="T2" fmla="*/ 459 w 3130"/>
                <a:gd name="T3" fmla="*/ 459 h 3130"/>
                <a:gd name="T4" fmla="*/ 108 w 3130"/>
                <a:gd name="T5" fmla="*/ 992 h 3130"/>
                <a:gd name="T6" fmla="*/ 1 w 3130"/>
                <a:gd name="T7" fmla="*/ 1605 h 3130"/>
                <a:gd name="T8" fmla="*/ 155 w 3130"/>
                <a:gd name="T9" fmla="*/ 2243 h 3130"/>
                <a:gd name="T10" fmla="*/ 541 w 3130"/>
                <a:gd name="T11" fmla="*/ 2748 h 3130"/>
                <a:gd name="T12" fmla="*/ 1100 w 3130"/>
                <a:gd name="T13" fmla="*/ 3060 h 3130"/>
                <a:gd name="T14" fmla="*/ 1724 w 3130"/>
                <a:gd name="T15" fmla="*/ 3122 h 3130"/>
                <a:gd name="T16" fmla="*/ 2344 w 3130"/>
                <a:gd name="T17" fmla="*/ 2922 h 3130"/>
                <a:gd name="T18" fmla="*/ 2818 w 3130"/>
                <a:gd name="T19" fmla="*/ 2501 h 3130"/>
                <a:gd name="T20" fmla="*/ 3089 w 3130"/>
                <a:gd name="T21" fmla="*/ 1918 h 3130"/>
                <a:gd name="T22" fmla="*/ 3106 w 3130"/>
                <a:gd name="T23" fmla="*/ 1288 h 3130"/>
                <a:gd name="T24" fmla="*/ 2863 w 3130"/>
                <a:gd name="T25" fmla="*/ 691 h 3130"/>
                <a:gd name="T26" fmla="*/ 2407 w 3130"/>
                <a:gd name="T27" fmla="*/ 247 h 3130"/>
                <a:gd name="T28" fmla="*/ 1803 w 3130"/>
                <a:gd name="T29" fmla="*/ 18 h 3130"/>
                <a:gd name="T30" fmla="*/ 344 w 3130"/>
                <a:gd name="T31" fmla="*/ 1273 h 3130"/>
                <a:gd name="T32" fmla="*/ 1081 w 3130"/>
                <a:gd name="T33" fmla="*/ 776 h 3130"/>
                <a:gd name="T34" fmla="*/ 1946 w 3130"/>
                <a:gd name="T35" fmla="*/ 747 h 3130"/>
                <a:gd name="T36" fmla="*/ 2715 w 3130"/>
                <a:gd name="T37" fmla="*/ 1194 h 3130"/>
                <a:gd name="T38" fmla="*/ 2847 w 3130"/>
                <a:gd name="T39" fmla="*/ 1772 h 3130"/>
                <a:gd name="T40" fmla="*/ 2150 w 3130"/>
                <a:gd name="T41" fmla="*/ 2318 h 3130"/>
                <a:gd name="T42" fmla="*/ 1291 w 3130"/>
                <a:gd name="T43" fmla="*/ 2404 h 3130"/>
                <a:gd name="T44" fmla="*/ 488 w 3130"/>
                <a:gd name="T45" fmla="*/ 2010 h 3130"/>
                <a:gd name="T46" fmla="*/ 1630 w 3130"/>
                <a:gd name="T47" fmla="*/ 174 h 3130"/>
                <a:gd name="T48" fmla="*/ 2141 w 3130"/>
                <a:gd name="T49" fmla="*/ 297 h 3130"/>
                <a:gd name="T50" fmla="*/ 2560 w 3130"/>
                <a:gd name="T51" fmla="*/ 592 h 3130"/>
                <a:gd name="T52" fmla="*/ 2845 w 3130"/>
                <a:gd name="T53" fmla="*/ 1017 h 3130"/>
                <a:gd name="T54" fmla="*/ 2786 w 3130"/>
                <a:gd name="T55" fmla="*/ 1148 h 3130"/>
                <a:gd name="T56" fmla="*/ 2074 w 3130"/>
                <a:gd name="T57" fmla="*/ 697 h 3130"/>
                <a:gd name="T58" fmla="*/ 1255 w 3130"/>
                <a:gd name="T59" fmla="*/ 648 h 3130"/>
                <a:gd name="T60" fmla="*/ 488 w 3130"/>
                <a:gd name="T61" fmla="*/ 1009 h 3130"/>
                <a:gd name="T62" fmla="*/ 242 w 3130"/>
                <a:gd name="T63" fmla="*/ 1131 h 3130"/>
                <a:gd name="T64" fmla="*/ 490 w 3130"/>
                <a:gd name="T65" fmla="*/ 681 h 3130"/>
                <a:gd name="T66" fmla="*/ 880 w 3130"/>
                <a:gd name="T67" fmla="*/ 353 h 3130"/>
                <a:gd name="T68" fmla="*/ 1373 w 3130"/>
                <a:gd name="T69" fmla="*/ 185 h 3130"/>
                <a:gd name="T70" fmla="*/ 1312 w 3130"/>
                <a:gd name="T71" fmla="*/ 2934 h 3130"/>
                <a:gd name="T72" fmla="*/ 828 w 3130"/>
                <a:gd name="T73" fmla="*/ 2747 h 3130"/>
                <a:gd name="T74" fmla="*/ 452 w 3130"/>
                <a:gd name="T75" fmla="*/ 2402 h 3130"/>
                <a:gd name="T76" fmla="*/ 223 w 3130"/>
                <a:gd name="T77" fmla="*/ 1939 h 3130"/>
                <a:gd name="T78" fmla="*/ 566 w 3130"/>
                <a:gd name="T79" fmla="*/ 2183 h 3130"/>
                <a:gd name="T80" fmla="*/ 1358 w 3130"/>
                <a:gd name="T81" fmla="*/ 2497 h 3130"/>
                <a:gd name="T82" fmla="*/ 2169 w 3130"/>
                <a:gd name="T83" fmla="*/ 2399 h 3130"/>
                <a:gd name="T84" fmla="*/ 2851 w 3130"/>
                <a:gd name="T85" fmla="*/ 1907 h 3130"/>
                <a:gd name="T86" fmla="*/ 2821 w 3130"/>
                <a:gd name="T87" fmla="*/ 2168 h 3130"/>
                <a:gd name="T88" fmla="*/ 2517 w 3130"/>
                <a:gd name="T89" fmla="*/ 2581 h 3130"/>
                <a:gd name="T90" fmla="*/ 2085 w 3130"/>
                <a:gd name="T91" fmla="*/ 2856 h 3130"/>
                <a:gd name="T92" fmla="*/ 1565 w 3130"/>
                <a:gd name="T93" fmla="*/ 2958 h 3130"/>
                <a:gd name="T94" fmla="*/ 2019 w 3130"/>
                <a:gd name="T95" fmla="*/ 2030 h 3130"/>
                <a:gd name="T96" fmla="*/ 2214 w 3130"/>
                <a:gd name="T97" fmla="*/ 1543 h 3130"/>
                <a:gd name="T98" fmla="*/ 2007 w 3130"/>
                <a:gd name="T99" fmla="*/ 1089 h 3130"/>
                <a:gd name="T100" fmla="*/ 1510 w 3130"/>
                <a:gd name="T101" fmla="*/ 917 h 3130"/>
                <a:gd name="T102" fmla="*/ 1068 w 3130"/>
                <a:gd name="T103" fmla="*/ 1146 h 3130"/>
                <a:gd name="T104" fmla="*/ 918 w 3130"/>
                <a:gd name="T105" fmla="*/ 1620 h 3130"/>
                <a:gd name="T106" fmla="*/ 1170 w 3130"/>
                <a:gd name="T107" fmla="*/ 2082 h 3130"/>
                <a:gd name="T108" fmla="*/ 1531 w 3130"/>
                <a:gd name="T109" fmla="*/ 1276 h 3130"/>
                <a:gd name="T110" fmla="*/ 1851 w 3130"/>
                <a:gd name="T111" fmla="*/ 1533 h 3130"/>
                <a:gd name="T112" fmla="*/ 1793 w 3130"/>
                <a:gd name="T113" fmla="*/ 1753 h 3130"/>
                <a:gd name="T114" fmla="*/ 1581 w 3130"/>
                <a:gd name="T115" fmla="*/ 1869 h 3130"/>
                <a:gd name="T116" fmla="*/ 1365 w 3130"/>
                <a:gd name="T117" fmla="*/ 1800 h 3130"/>
                <a:gd name="T118" fmla="*/ 1260 w 3130"/>
                <a:gd name="T119" fmla="*/ 1598 h 3130"/>
                <a:gd name="T120" fmla="*/ 1339 w 3130"/>
                <a:gd name="T121" fmla="*/ 1370 h 3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30" h="3130">
                  <a:moveTo>
                    <a:pt x="1565" y="0"/>
                  </a:moveTo>
                  <a:lnTo>
                    <a:pt x="1565" y="0"/>
                  </a:lnTo>
                  <a:lnTo>
                    <a:pt x="1524" y="1"/>
                  </a:lnTo>
                  <a:lnTo>
                    <a:pt x="1484" y="2"/>
                  </a:lnTo>
                  <a:lnTo>
                    <a:pt x="1445" y="5"/>
                  </a:lnTo>
                  <a:lnTo>
                    <a:pt x="1405" y="8"/>
                  </a:lnTo>
                  <a:lnTo>
                    <a:pt x="1366" y="13"/>
                  </a:lnTo>
                  <a:lnTo>
                    <a:pt x="1327" y="18"/>
                  </a:lnTo>
                  <a:lnTo>
                    <a:pt x="1288" y="24"/>
                  </a:lnTo>
                  <a:lnTo>
                    <a:pt x="1250" y="31"/>
                  </a:lnTo>
                  <a:lnTo>
                    <a:pt x="1212" y="40"/>
                  </a:lnTo>
                  <a:lnTo>
                    <a:pt x="1174" y="49"/>
                  </a:lnTo>
                  <a:lnTo>
                    <a:pt x="1137" y="59"/>
                  </a:lnTo>
                  <a:lnTo>
                    <a:pt x="1100" y="70"/>
                  </a:lnTo>
                  <a:lnTo>
                    <a:pt x="1063" y="83"/>
                  </a:lnTo>
                  <a:lnTo>
                    <a:pt x="1027" y="95"/>
                  </a:lnTo>
                  <a:lnTo>
                    <a:pt x="992" y="108"/>
                  </a:lnTo>
                  <a:lnTo>
                    <a:pt x="957" y="123"/>
                  </a:lnTo>
                  <a:lnTo>
                    <a:pt x="922" y="138"/>
                  </a:lnTo>
                  <a:lnTo>
                    <a:pt x="887" y="155"/>
                  </a:lnTo>
                  <a:lnTo>
                    <a:pt x="853" y="171"/>
                  </a:lnTo>
                  <a:lnTo>
                    <a:pt x="819" y="189"/>
                  </a:lnTo>
                  <a:lnTo>
                    <a:pt x="786" y="208"/>
                  </a:lnTo>
                  <a:lnTo>
                    <a:pt x="754" y="226"/>
                  </a:lnTo>
                  <a:lnTo>
                    <a:pt x="722" y="247"/>
                  </a:lnTo>
                  <a:lnTo>
                    <a:pt x="690" y="267"/>
                  </a:lnTo>
                  <a:lnTo>
                    <a:pt x="659" y="289"/>
                  </a:lnTo>
                  <a:lnTo>
                    <a:pt x="629" y="312"/>
                  </a:lnTo>
                  <a:lnTo>
                    <a:pt x="599" y="334"/>
                  </a:lnTo>
                  <a:lnTo>
                    <a:pt x="570" y="358"/>
                  </a:lnTo>
                  <a:lnTo>
                    <a:pt x="541" y="382"/>
                  </a:lnTo>
                  <a:lnTo>
                    <a:pt x="514" y="407"/>
                  </a:lnTo>
                  <a:lnTo>
                    <a:pt x="486" y="433"/>
                  </a:lnTo>
                  <a:lnTo>
                    <a:pt x="459" y="459"/>
                  </a:lnTo>
                  <a:lnTo>
                    <a:pt x="433" y="486"/>
                  </a:lnTo>
                  <a:lnTo>
                    <a:pt x="407" y="514"/>
                  </a:lnTo>
                  <a:lnTo>
                    <a:pt x="382" y="541"/>
                  </a:lnTo>
                  <a:lnTo>
                    <a:pt x="358" y="570"/>
                  </a:lnTo>
                  <a:lnTo>
                    <a:pt x="334" y="600"/>
                  </a:lnTo>
                  <a:lnTo>
                    <a:pt x="312" y="629"/>
                  </a:lnTo>
                  <a:lnTo>
                    <a:pt x="289" y="659"/>
                  </a:lnTo>
                  <a:lnTo>
                    <a:pt x="267" y="691"/>
                  </a:lnTo>
                  <a:lnTo>
                    <a:pt x="247" y="722"/>
                  </a:lnTo>
                  <a:lnTo>
                    <a:pt x="226" y="754"/>
                  </a:lnTo>
                  <a:lnTo>
                    <a:pt x="208" y="786"/>
                  </a:lnTo>
                  <a:lnTo>
                    <a:pt x="189" y="819"/>
                  </a:lnTo>
                  <a:lnTo>
                    <a:pt x="171" y="853"/>
                  </a:lnTo>
                  <a:lnTo>
                    <a:pt x="155" y="887"/>
                  </a:lnTo>
                  <a:lnTo>
                    <a:pt x="138" y="922"/>
                  </a:lnTo>
                  <a:lnTo>
                    <a:pt x="123" y="957"/>
                  </a:lnTo>
                  <a:lnTo>
                    <a:pt x="108" y="992"/>
                  </a:lnTo>
                  <a:lnTo>
                    <a:pt x="95" y="1027"/>
                  </a:lnTo>
                  <a:lnTo>
                    <a:pt x="83" y="1063"/>
                  </a:lnTo>
                  <a:lnTo>
                    <a:pt x="70" y="1100"/>
                  </a:lnTo>
                  <a:lnTo>
                    <a:pt x="59" y="1137"/>
                  </a:lnTo>
                  <a:lnTo>
                    <a:pt x="49" y="1174"/>
                  </a:lnTo>
                  <a:lnTo>
                    <a:pt x="40" y="1212"/>
                  </a:lnTo>
                  <a:lnTo>
                    <a:pt x="31" y="1250"/>
                  </a:lnTo>
                  <a:lnTo>
                    <a:pt x="24" y="1288"/>
                  </a:lnTo>
                  <a:lnTo>
                    <a:pt x="18" y="1327"/>
                  </a:lnTo>
                  <a:lnTo>
                    <a:pt x="13" y="1366"/>
                  </a:lnTo>
                  <a:lnTo>
                    <a:pt x="8" y="1405"/>
                  </a:lnTo>
                  <a:lnTo>
                    <a:pt x="5" y="1445"/>
                  </a:lnTo>
                  <a:lnTo>
                    <a:pt x="2" y="1485"/>
                  </a:lnTo>
                  <a:lnTo>
                    <a:pt x="1" y="1525"/>
                  </a:lnTo>
                  <a:lnTo>
                    <a:pt x="0" y="1565"/>
                  </a:lnTo>
                  <a:lnTo>
                    <a:pt x="0" y="1565"/>
                  </a:lnTo>
                  <a:lnTo>
                    <a:pt x="1" y="1605"/>
                  </a:lnTo>
                  <a:lnTo>
                    <a:pt x="2" y="1645"/>
                  </a:lnTo>
                  <a:lnTo>
                    <a:pt x="5" y="1685"/>
                  </a:lnTo>
                  <a:lnTo>
                    <a:pt x="8" y="1725"/>
                  </a:lnTo>
                  <a:lnTo>
                    <a:pt x="13" y="1764"/>
                  </a:lnTo>
                  <a:lnTo>
                    <a:pt x="18" y="1803"/>
                  </a:lnTo>
                  <a:lnTo>
                    <a:pt x="24" y="1842"/>
                  </a:lnTo>
                  <a:lnTo>
                    <a:pt x="31" y="1880"/>
                  </a:lnTo>
                  <a:lnTo>
                    <a:pt x="40" y="1918"/>
                  </a:lnTo>
                  <a:lnTo>
                    <a:pt x="49" y="1956"/>
                  </a:lnTo>
                  <a:lnTo>
                    <a:pt x="59" y="1993"/>
                  </a:lnTo>
                  <a:lnTo>
                    <a:pt x="70" y="2030"/>
                  </a:lnTo>
                  <a:lnTo>
                    <a:pt x="83" y="2067"/>
                  </a:lnTo>
                  <a:lnTo>
                    <a:pt x="95" y="2103"/>
                  </a:lnTo>
                  <a:lnTo>
                    <a:pt x="108" y="2138"/>
                  </a:lnTo>
                  <a:lnTo>
                    <a:pt x="123" y="2173"/>
                  </a:lnTo>
                  <a:lnTo>
                    <a:pt x="138" y="2208"/>
                  </a:lnTo>
                  <a:lnTo>
                    <a:pt x="155" y="2243"/>
                  </a:lnTo>
                  <a:lnTo>
                    <a:pt x="171" y="2277"/>
                  </a:lnTo>
                  <a:lnTo>
                    <a:pt x="189" y="2311"/>
                  </a:lnTo>
                  <a:lnTo>
                    <a:pt x="208" y="2344"/>
                  </a:lnTo>
                  <a:lnTo>
                    <a:pt x="226" y="2375"/>
                  </a:lnTo>
                  <a:lnTo>
                    <a:pt x="247" y="2408"/>
                  </a:lnTo>
                  <a:lnTo>
                    <a:pt x="267" y="2439"/>
                  </a:lnTo>
                  <a:lnTo>
                    <a:pt x="289" y="2471"/>
                  </a:lnTo>
                  <a:lnTo>
                    <a:pt x="312" y="2501"/>
                  </a:lnTo>
                  <a:lnTo>
                    <a:pt x="334" y="2530"/>
                  </a:lnTo>
                  <a:lnTo>
                    <a:pt x="358" y="2560"/>
                  </a:lnTo>
                  <a:lnTo>
                    <a:pt x="382" y="2589"/>
                  </a:lnTo>
                  <a:lnTo>
                    <a:pt x="407" y="2616"/>
                  </a:lnTo>
                  <a:lnTo>
                    <a:pt x="433" y="2644"/>
                  </a:lnTo>
                  <a:lnTo>
                    <a:pt x="459" y="2671"/>
                  </a:lnTo>
                  <a:lnTo>
                    <a:pt x="486" y="2697"/>
                  </a:lnTo>
                  <a:lnTo>
                    <a:pt x="514" y="2723"/>
                  </a:lnTo>
                  <a:lnTo>
                    <a:pt x="541" y="2748"/>
                  </a:lnTo>
                  <a:lnTo>
                    <a:pt x="570" y="2772"/>
                  </a:lnTo>
                  <a:lnTo>
                    <a:pt x="599" y="2796"/>
                  </a:lnTo>
                  <a:lnTo>
                    <a:pt x="629" y="2818"/>
                  </a:lnTo>
                  <a:lnTo>
                    <a:pt x="659" y="2841"/>
                  </a:lnTo>
                  <a:lnTo>
                    <a:pt x="690" y="2863"/>
                  </a:lnTo>
                  <a:lnTo>
                    <a:pt x="722" y="2883"/>
                  </a:lnTo>
                  <a:lnTo>
                    <a:pt x="754" y="2903"/>
                  </a:lnTo>
                  <a:lnTo>
                    <a:pt x="786" y="2922"/>
                  </a:lnTo>
                  <a:lnTo>
                    <a:pt x="819" y="2941"/>
                  </a:lnTo>
                  <a:lnTo>
                    <a:pt x="853" y="2958"/>
                  </a:lnTo>
                  <a:lnTo>
                    <a:pt x="887" y="2975"/>
                  </a:lnTo>
                  <a:lnTo>
                    <a:pt x="922" y="2992"/>
                  </a:lnTo>
                  <a:lnTo>
                    <a:pt x="957" y="3007"/>
                  </a:lnTo>
                  <a:lnTo>
                    <a:pt x="992" y="3022"/>
                  </a:lnTo>
                  <a:lnTo>
                    <a:pt x="1027" y="3035"/>
                  </a:lnTo>
                  <a:lnTo>
                    <a:pt x="1063" y="3047"/>
                  </a:lnTo>
                  <a:lnTo>
                    <a:pt x="1100" y="3060"/>
                  </a:lnTo>
                  <a:lnTo>
                    <a:pt x="1137" y="3071"/>
                  </a:lnTo>
                  <a:lnTo>
                    <a:pt x="1174" y="3080"/>
                  </a:lnTo>
                  <a:lnTo>
                    <a:pt x="1212" y="3089"/>
                  </a:lnTo>
                  <a:lnTo>
                    <a:pt x="1250" y="3099"/>
                  </a:lnTo>
                  <a:lnTo>
                    <a:pt x="1288" y="3106"/>
                  </a:lnTo>
                  <a:lnTo>
                    <a:pt x="1327" y="3112"/>
                  </a:lnTo>
                  <a:lnTo>
                    <a:pt x="1366" y="3117"/>
                  </a:lnTo>
                  <a:lnTo>
                    <a:pt x="1405" y="3122"/>
                  </a:lnTo>
                  <a:lnTo>
                    <a:pt x="1445" y="3125"/>
                  </a:lnTo>
                  <a:lnTo>
                    <a:pt x="1484" y="3128"/>
                  </a:lnTo>
                  <a:lnTo>
                    <a:pt x="1524" y="3129"/>
                  </a:lnTo>
                  <a:lnTo>
                    <a:pt x="1565" y="3130"/>
                  </a:lnTo>
                  <a:lnTo>
                    <a:pt x="1565" y="3130"/>
                  </a:lnTo>
                  <a:lnTo>
                    <a:pt x="1605" y="3129"/>
                  </a:lnTo>
                  <a:lnTo>
                    <a:pt x="1645" y="3128"/>
                  </a:lnTo>
                  <a:lnTo>
                    <a:pt x="1685" y="3125"/>
                  </a:lnTo>
                  <a:lnTo>
                    <a:pt x="1724" y="3122"/>
                  </a:lnTo>
                  <a:lnTo>
                    <a:pt x="1764" y="3117"/>
                  </a:lnTo>
                  <a:lnTo>
                    <a:pt x="1803" y="3112"/>
                  </a:lnTo>
                  <a:lnTo>
                    <a:pt x="1841" y="3106"/>
                  </a:lnTo>
                  <a:lnTo>
                    <a:pt x="1880" y="3099"/>
                  </a:lnTo>
                  <a:lnTo>
                    <a:pt x="1918" y="3089"/>
                  </a:lnTo>
                  <a:lnTo>
                    <a:pt x="1956" y="3080"/>
                  </a:lnTo>
                  <a:lnTo>
                    <a:pt x="1993" y="3071"/>
                  </a:lnTo>
                  <a:lnTo>
                    <a:pt x="2030" y="3060"/>
                  </a:lnTo>
                  <a:lnTo>
                    <a:pt x="2067" y="3047"/>
                  </a:lnTo>
                  <a:lnTo>
                    <a:pt x="2103" y="3035"/>
                  </a:lnTo>
                  <a:lnTo>
                    <a:pt x="2138" y="3022"/>
                  </a:lnTo>
                  <a:lnTo>
                    <a:pt x="2173" y="3007"/>
                  </a:lnTo>
                  <a:lnTo>
                    <a:pt x="2208" y="2992"/>
                  </a:lnTo>
                  <a:lnTo>
                    <a:pt x="2243" y="2975"/>
                  </a:lnTo>
                  <a:lnTo>
                    <a:pt x="2277" y="2958"/>
                  </a:lnTo>
                  <a:lnTo>
                    <a:pt x="2310" y="2941"/>
                  </a:lnTo>
                  <a:lnTo>
                    <a:pt x="2344" y="2922"/>
                  </a:lnTo>
                  <a:lnTo>
                    <a:pt x="2375" y="2903"/>
                  </a:lnTo>
                  <a:lnTo>
                    <a:pt x="2407" y="2883"/>
                  </a:lnTo>
                  <a:lnTo>
                    <a:pt x="2439" y="2863"/>
                  </a:lnTo>
                  <a:lnTo>
                    <a:pt x="2470" y="2841"/>
                  </a:lnTo>
                  <a:lnTo>
                    <a:pt x="2501" y="2818"/>
                  </a:lnTo>
                  <a:lnTo>
                    <a:pt x="2530" y="2796"/>
                  </a:lnTo>
                  <a:lnTo>
                    <a:pt x="2560" y="2772"/>
                  </a:lnTo>
                  <a:lnTo>
                    <a:pt x="2589" y="2748"/>
                  </a:lnTo>
                  <a:lnTo>
                    <a:pt x="2616" y="2723"/>
                  </a:lnTo>
                  <a:lnTo>
                    <a:pt x="2644" y="2697"/>
                  </a:lnTo>
                  <a:lnTo>
                    <a:pt x="2671" y="2671"/>
                  </a:lnTo>
                  <a:lnTo>
                    <a:pt x="2697" y="2644"/>
                  </a:lnTo>
                  <a:lnTo>
                    <a:pt x="2723" y="2616"/>
                  </a:lnTo>
                  <a:lnTo>
                    <a:pt x="2748" y="2589"/>
                  </a:lnTo>
                  <a:lnTo>
                    <a:pt x="2772" y="2560"/>
                  </a:lnTo>
                  <a:lnTo>
                    <a:pt x="2796" y="2530"/>
                  </a:lnTo>
                  <a:lnTo>
                    <a:pt x="2818" y="2501"/>
                  </a:lnTo>
                  <a:lnTo>
                    <a:pt x="2841" y="2471"/>
                  </a:lnTo>
                  <a:lnTo>
                    <a:pt x="2863" y="2439"/>
                  </a:lnTo>
                  <a:lnTo>
                    <a:pt x="2883" y="2408"/>
                  </a:lnTo>
                  <a:lnTo>
                    <a:pt x="2903" y="2375"/>
                  </a:lnTo>
                  <a:lnTo>
                    <a:pt x="2922" y="2344"/>
                  </a:lnTo>
                  <a:lnTo>
                    <a:pt x="2941" y="2311"/>
                  </a:lnTo>
                  <a:lnTo>
                    <a:pt x="2958" y="2277"/>
                  </a:lnTo>
                  <a:lnTo>
                    <a:pt x="2975" y="2243"/>
                  </a:lnTo>
                  <a:lnTo>
                    <a:pt x="2992" y="2208"/>
                  </a:lnTo>
                  <a:lnTo>
                    <a:pt x="3006" y="2173"/>
                  </a:lnTo>
                  <a:lnTo>
                    <a:pt x="3021" y="2138"/>
                  </a:lnTo>
                  <a:lnTo>
                    <a:pt x="3035" y="2103"/>
                  </a:lnTo>
                  <a:lnTo>
                    <a:pt x="3047" y="2067"/>
                  </a:lnTo>
                  <a:lnTo>
                    <a:pt x="3060" y="2030"/>
                  </a:lnTo>
                  <a:lnTo>
                    <a:pt x="3071" y="1993"/>
                  </a:lnTo>
                  <a:lnTo>
                    <a:pt x="3080" y="1956"/>
                  </a:lnTo>
                  <a:lnTo>
                    <a:pt x="3089" y="1918"/>
                  </a:lnTo>
                  <a:lnTo>
                    <a:pt x="3098" y="1880"/>
                  </a:lnTo>
                  <a:lnTo>
                    <a:pt x="3106" y="1842"/>
                  </a:lnTo>
                  <a:lnTo>
                    <a:pt x="3112" y="1803"/>
                  </a:lnTo>
                  <a:lnTo>
                    <a:pt x="3117" y="1764"/>
                  </a:lnTo>
                  <a:lnTo>
                    <a:pt x="3122" y="1725"/>
                  </a:lnTo>
                  <a:lnTo>
                    <a:pt x="3125" y="1685"/>
                  </a:lnTo>
                  <a:lnTo>
                    <a:pt x="3128" y="1645"/>
                  </a:lnTo>
                  <a:lnTo>
                    <a:pt x="3129" y="1605"/>
                  </a:lnTo>
                  <a:lnTo>
                    <a:pt x="3130" y="1565"/>
                  </a:lnTo>
                  <a:lnTo>
                    <a:pt x="3130" y="1565"/>
                  </a:lnTo>
                  <a:lnTo>
                    <a:pt x="3129" y="1525"/>
                  </a:lnTo>
                  <a:lnTo>
                    <a:pt x="3128" y="1485"/>
                  </a:lnTo>
                  <a:lnTo>
                    <a:pt x="3125" y="1445"/>
                  </a:lnTo>
                  <a:lnTo>
                    <a:pt x="3122" y="1405"/>
                  </a:lnTo>
                  <a:lnTo>
                    <a:pt x="3117" y="1366"/>
                  </a:lnTo>
                  <a:lnTo>
                    <a:pt x="3112" y="1327"/>
                  </a:lnTo>
                  <a:lnTo>
                    <a:pt x="3106" y="1288"/>
                  </a:lnTo>
                  <a:lnTo>
                    <a:pt x="3098" y="1250"/>
                  </a:lnTo>
                  <a:lnTo>
                    <a:pt x="3089" y="1212"/>
                  </a:lnTo>
                  <a:lnTo>
                    <a:pt x="3080" y="1174"/>
                  </a:lnTo>
                  <a:lnTo>
                    <a:pt x="3071" y="1137"/>
                  </a:lnTo>
                  <a:lnTo>
                    <a:pt x="3060" y="1100"/>
                  </a:lnTo>
                  <a:lnTo>
                    <a:pt x="3047" y="1063"/>
                  </a:lnTo>
                  <a:lnTo>
                    <a:pt x="3035" y="1027"/>
                  </a:lnTo>
                  <a:lnTo>
                    <a:pt x="3021" y="992"/>
                  </a:lnTo>
                  <a:lnTo>
                    <a:pt x="3006" y="957"/>
                  </a:lnTo>
                  <a:lnTo>
                    <a:pt x="2992" y="922"/>
                  </a:lnTo>
                  <a:lnTo>
                    <a:pt x="2975" y="887"/>
                  </a:lnTo>
                  <a:lnTo>
                    <a:pt x="2958" y="853"/>
                  </a:lnTo>
                  <a:lnTo>
                    <a:pt x="2941" y="819"/>
                  </a:lnTo>
                  <a:lnTo>
                    <a:pt x="2922" y="786"/>
                  </a:lnTo>
                  <a:lnTo>
                    <a:pt x="2903" y="754"/>
                  </a:lnTo>
                  <a:lnTo>
                    <a:pt x="2883" y="722"/>
                  </a:lnTo>
                  <a:lnTo>
                    <a:pt x="2863" y="691"/>
                  </a:lnTo>
                  <a:lnTo>
                    <a:pt x="2841" y="659"/>
                  </a:lnTo>
                  <a:lnTo>
                    <a:pt x="2818" y="629"/>
                  </a:lnTo>
                  <a:lnTo>
                    <a:pt x="2796" y="600"/>
                  </a:lnTo>
                  <a:lnTo>
                    <a:pt x="2772" y="570"/>
                  </a:lnTo>
                  <a:lnTo>
                    <a:pt x="2748" y="541"/>
                  </a:lnTo>
                  <a:lnTo>
                    <a:pt x="2723" y="514"/>
                  </a:lnTo>
                  <a:lnTo>
                    <a:pt x="2697" y="486"/>
                  </a:lnTo>
                  <a:lnTo>
                    <a:pt x="2671" y="459"/>
                  </a:lnTo>
                  <a:lnTo>
                    <a:pt x="2644" y="433"/>
                  </a:lnTo>
                  <a:lnTo>
                    <a:pt x="2616" y="407"/>
                  </a:lnTo>
                  <a:lnTo>
                    <a:pt x="2589" y="382"/>
                  </a:lnTo>
                  <a:lnTo>
                    <a:pt x="2560" y="358"/>
                  </a:lnTo>
                  <a:lnTo>
                    <a:pt x="2530" y="334"/>
                  </a:lnTo>
                  <a:lnTo>
                    <a:pt x="2501" y="312"/>
                  </a:lnTo>
                  <a:lnTo>
                    <a:pt x="2470" y="289"/>
                  </a:lnTo>
                  <a:lnTo>
                    <a:pt x="2439" y="267"/>
                  </a:lnTo>
                  <a:lnTo>
                    <a:pt x="2407" y="247"/>
                  </a:lnTo>
                  <a:lnTo>
                    <a:pt x="2375" y="226"/>
                  </a:lnTo>
                  <a:lnTo>
                    <a:pt x="2344" y="208"/>
                  </a:lnTo>
                  <a:lnTo>
                    <a:pt x="2310" y="189"/>
                  </a:lnTo>
                  <a:lnTo>
                    <a:pt x="2277" y="171"/>
                  </a:lnTo>
                  <a:lnTo>
                    <a:pt x="2243" y="155"/>
                  </a:lnTo>
                  <a:lnTo>
                    <a:pt x="2208" y="138"/>
                  </a:lnTo>
                  <a:lnTo>
                    <a:pt x="2173" y="123"/>
                  </a:lnTo>
                  <a:lnTo>
                    <a:pt x="2138" y="108"/>
                  </a:lnTo>
                  <a:lnTo>
                    <a:pt x="2103" y="95"/>
                  </a:lnTo>
                  <a:lnTo>
                    <a:pt x="2067" y="83"/>
                  </a:lnTo>
                  <a:lnTo>
                    <a:pt x="2030" y="70"/>
                  </a:lnTo>
                  <a:lnTo>
                    <a:pt x="1993" y="59"/>
                  </a:lnTo>
                  <a:lnTo>
                    <a:pt x="1956" y="49"/>
                  </a:lnTo>
                  <a:lnTo>
                    <a:pt x="1918" y="40"/>
                  </a:lnTo>
                  <a:lnTo>
                    <a:pt x="1880" y="31"/>
                  </a:lnTo>
                  <a:lnTo>
                    <a:pt x="1841" y="24"/>
                  </a:lnTo>
                  <a:lnTo>
                    <a:pt x="1803" y="18"/>
                  </a:lnTo>
                  <a:lnTo>
                    <a:pt x="1764" y="13"/>
                  </a:lnTo>
                  <a:lnTo>
                    <a:pt x="1724" y="8"/>
                  </a:lnTo>
                  <a:lnTo>
                    <a:pt x="1685" y="5"/>
                  </a:lnTo>
                  <a:lnTo>
                    <a:pt x="1645" y="2"/>
                  </a:lnTo>
                  <a:lnTo>
                    <a:pt x="1605" y="1"/>
                  </a:lnTo>
                  <a:lnTo>
                    <a:pt x="1565" y="0"/>
                  </a:lnTo>
                  <a:lnTo>
                    <a:pt x="1565" y="0"/>
                  </a:lnTo>
                  <a:close/>
                  <a:moveTo>
                    <a:pt x="172" y="1565"/>
                  </a:moveTo>
                  <a:lnTo>
                    <a:pt x="172" y="1565"/>
                  </a:lnTo>
                  <a:lnTo>
                    <a:pt x="173" y="1539"/>
                  </a:lnTo>
                  <a:lnTo>
                    <a:pt x="173" y="1539"/>
                  </a:lnTo>
                  <a:lnTo>
                    <a:pt x="198" y="1492"/>
                  </a:lnTo>
                  <a:lnTo>
                    <a:pt x="223" y="1446"/>
                  </a:lnTo>
                  <a:lnTo>
                    <a:pt x="252" y="1401"/>
                  </a:lnTo>
                  <a:lnTo>
                    <a:pt x="281" y="1357"/>
                  </a:lnTo>
                  <a:lnTo>
                    <a:pt x="313" y="1315"/>
                  </a:lnTo>
                  <a:lnTo>
                    <a:pt x="344" y="1273"/>
                  </a:lnTo>
                  <a:lnTo>
                    <a:pt x="378" y="1233"/>
                  </a:lnTo>
                  <a:lnTo>
                    <a:pt x="414" y="1194"/>
                  </a:lnTo>
                  <a:lnTo>
                    <a:pt x="450" y="1156"/>
                  </a:lnTo>
                  <a:lnTo>
                    <a:pt x="488" y="1119"/>
                  </a:lnTo>
                  <a:lnTo>
                    <a:pt x="528" y="1084"/>
                  </a:lnTo>
                  <a:lnTo>
                    <a:pt x="568" y="1050"/>
                  </a:lnTo>
                  <a:lnTo>
                    <a:pt x="610" y="1018"/>
                  </a:lnTo>
                  <a:lnTo>
                    <a:pt x="652" y="987"/>
                  </a:lnTo>
                  <a:lnTo>
                    <a:pt x="696" y="958"/>
                  </a:lnTo>
                  <a:lnTo>
                    <a:pt x="741" y="930"/>
                  </a:lnTo>
                  <a:lnTo>
                    <a:pt x="786" y="903"/>
                  </a:lnTo>
                  <a:lnTo>
                    <a:pt x="834" y="878"/>
                  </a:lnTo>
                  <a:lnTo>
                    <a:pt x="881" y="854"/>
                  </a:lnTo>
                  <a:lnTo>
                    <a:pt x="930" y="833"/>
                  </a:lnTo>
                  <a:lnTo>
                    <a:pt x="979" y="812"/>
                  </a:lnTo>
                  <a:lnTo>
                    <a:pt x="1030" y="794"/>
                  </a:lnTo>
                  <a:lnTo>
                    <a:pt x="1081" y="776"/>
                  </a:lnTo>
                  <a:lnTo>
                    <a:pt x="1132" y="761"/>
                  </a:lnTo>
                  <a:lnTo>
                    <a:pt x="1184" y="747"/>
                  </a:lnTo>
                  <a:lnTo>
                    <a:pt x="1238" y="736"/>
                  </a:lnTo>
                  <a:lnTo>
                    <a:pt x="1291" y="726"/>
                  </a:lnTo>
                  <a:lnTo>
                    <a:pt x="1345" y="718"/>
                  </a:lnTo>
                  <a:lnTo>
                    <a:pt x="1400" y="711"/>
                  </a:lnTo>
                  <a:lnTo>
                    <a:pt x="1455" y="706"/>
                  </a:lnTo>
                  <a:lnTo>
                    <a:pt x="1511" y="703"/>
                  </a:lnTo>
                  <a:lnTo>
                    <a:pt x="1567" y="702"/>
                  </a:lnTo>
                  <a:lnTo>
                    <a:pt x="1567" y="702"/>
                  </a:lnTo>
                  <a:lnTo>
                    <a:pt x="1622" y="703"/>
                  </a:lnTo>
                  <a:lnTo>
                    <a:pt x="1677" y="706"/>
                  </a:lnTo>
                  <a:lnTo>
                    <a:pt x="1732" y="711"/>
                  </a:lnTo>
                  <a:lnTo>
                    <a:pt x="1786" y="718"/>
                  </a:lnTo>
                  <a:lnTo>
                    <a:pt x="1840" y="726"/>
                  </a:lnTo>
                  <a:lnTo>
                    <a:pt x="1893" y="736"/>
                  </a:lnTo>
                  <a:lnTo>
                    <a:pt x="1946" y="747"/>
                  </a:lnTo>
                  <a:lnTo>
                    <a:pt x="1998" y="762"/>
                  </a:lnTo>
                  <a:lnTo>
                    <a:pt x="2049" y="776"/>
                  </a:lnTo>
                  <a:lnTo>
                    <a:pt x="2099" y="794"/>
                  </a:lnTo>
                  <a:lnTo>
                    <a:pt x="2150" y="812"/>
                  </a:lnTo>
                  <a:lnTo>
                    <a:pt x="2199" y="833"/>
                  </a:lnTo>
                  <a:lnTo>
                    <a:pt x="2247" y="854"/>
                  </a:lnTo>
                  <a:lnTo>
                    <a:pt x="2295" y="878"/>
                  </a:lnTo>
                  <a:lnTo>
                    <a:pt x="2342" y="903"/>
                  </a:lnTo>
                  <a:lnTo>
                    <a:pt x="2388" y="930"/>
                  </a:lnTo>
                  <a:lnTo>
                    <a:pt x="2432" y="958"/>
                  </a:lnTo>
                  <a:lnTo>
                    <a:pt x="2476" y="987"/>
                  </a:lnTo>
                  <a:lnTo>
                    <a:pt x="2519" y="1018"/>
                  </a:lnTo>
                  <a:lnTo>
                    <a:pt x="2560" y="1051"/>
                  </a:lnTo>
                  <a:lnTo>
                    <a:pt x="2601" y="1084"/>
                  </a:lnTo>
                  <a:lnTo>
                    <a:pt x="2640" y="1120"/>
                  </a:lnTo>
                  <a:lnTo>
                    <a:pt x="2678" y="1156"/>
                  </a:lnTo>
                  <a:lnTo>
                    <a:pt x="2715" y="1194"/>
                  </a:lnTo>
                  <a:lnTo>
                    <a:pt x="2750" y="1233"/>
                  </a:lnTo>
                  <a:lnTo>
                    <a:pt x="2784" y="1273"/>
                  </a:lnTo>
                  <a:lnTo>
                    <a:pt x="2816" y="1315"/>
                  </a:lnTo>
                  <a:lnTo>
                    <a:pt x="2847" y="1358"/>
                  </a:lnTo>
                  <a:lnTo>
                    <a:pt x="2877" y="1401"/>
                  </a:lnTo>
                  <a:lnTo>
                    <a:pt x="2906" y="1446"/>
                  </a:lnTo>
                  <a:lnTo>
                    <a:pt x="2932" y="1492"/>
                  </a:lnTo>
                  <a:lnTo>
                    <a:pt x="2957" y="1539"/>
                  </a:lnTo>
                  <a:lnTo>
                    <a:pt x="2957" y="1539"/>
                  </a:lnTo>
                  <a:lnTo>
                    <a:pt x="2958" y="1565"/>
                  </a:lnTo>
                  <a:lnTo>
                    <a:pt x="2958" y="1565"/>
                  </a:lnTo>
                  <a:lnTo>
                    <a:pt x="2957" y="1590"/>
                  </a:lnTo>
                  <a:lnTo>
                    <a:pt x="2957" y="1590"/>
                  </a:lnTo>
                  <a:lnTo>
                    <a:pt x="2932" y="1638"/>
                  </a:lnTo>
                  <a:lnTo>
                    <a:pt x="2906" y="1684"/>
                  </a:lnTo>
                  <a:lnTo>
                    <a:pt x="2877" y="1729"/>
                  </a:lnTo>
                  <a:lnTo>
                    <a:pt x="2847" y="1772"/>
                  </a:lnTo>
                  <a:lnTo>
                    <a:pt x="2816" y="1815"/>
                  </a:lnTo>
                  <a:lnTo>
                    <a:pt x="2784" y="1857"/>
                  </a:lnTo>
                  <a:lnTo>
                    <a:pt x="2750" y="1897"/>
                  </a:lnTo>
                  <a:lnTo>
                    <a:pt x="2715" y="1936"/>
                  </a:lnTo>
                  <a:lnTo>
                    <a:pt x="2678" y="1974"/>
                  </a:lnTo>
                  <a:lnTo>
                    <a:pt x="2640" y="2010"/>
                  </a:lnTo>
                  <a:lnTo>
                    <a:pt x="2601" y="2045"/>
                  </a:lnTo>
                  <a:lnTo>
                    <a:pt x="2560" y="2079"/>
                  </a:lnTo>
                  <a:lnTo>
                    <a:pt x="2519" y="2112"/>
                  </a:lnTo>
                  <a:lnTo>
                    <a:pt x="2476" y="2143"/>
                  </a:lnTo>
                  <a:lnTo>
                    <a:pt x="2432" y="2172"/>
                  </a:lnTo>
                  <a:lnTo>
                    <a:pt x="2388" y="2200"/>
                  </a:lnTo>
                  <a:lnTo>
                    <a:pt x="2342" y="2227"/>
                  </a:lnTo>
                  <a:lnTo>
                    <a:pt x="2295" y="2252"/>
                  </a:lnTo>
                  <a:lnTo>
                    <a:pt x="2247" y="2275"/>
                  </a:lnTo>
                  <a:lnTo>
                    <a:pt x="2199" y="2297"/>
                  </a:lnTo>
                  <a:lnTo>
                    <a:pt x="2150" y="2318"/>
                  </a:lnTo>
                  <a:lnTo>
                    <a:pt x="2099" y="2336"/>
                  </a:lnTo>
                  <a:lnTo>
                    <a:pt x="2049" y="2353"/>
                  </a:lnTo>
                  <a:lnTo>
                    <a:pt x="1998" y="2368"/>
                  </a:lnTo>
                  <a:lnTo>
                    <a:pt x="1946" y="2383"/>
                  </a:lnTo>
                  <a:lnTo>
                    <a:pt x="1893" y="2394"/>
                  </a:lnTo>
                  <a:lnTo>
                    <a:pt x="1840" y="2404"/>
                  </a:lnTo>
                  <a:lnTo>
                    <a:pt x="1786" y="2412"/>
                  </a:lnTo>
                  <a:lnTo>
                    <a:pt x="1732" y="2419"/>
                  </a:lnTo>
                  <a:lnTo>
                    <a:pt x="1677" y="2424"/>
                  </a:lnTo>
                  <a:lnTo>
                    <a:pt x="1622" y="2427"/>
                  </a:lnTo>
                  <a:lnTo>
                    <a:pt x="1567" y="2428"/>
                  </a:lnTo>
                  <a:lnTo>
                    <a:pt x="1567" y="2428"/>
                  </a:lnTo>
                  <a:lnTo>
                    <a:pt x="1511" y="2427"/>
                  </a:lnTo>
                  <a:lnTo>
                    <a:pt x="1455" y="2424"/>
                  </a:lnTo>
                  <a:lnTo>
                    <a:pt x="1400" y="2419"/>
                  </a:lnTo>
                  <a:lnTo>
                    <a:pt x="1345" y="2412"/>
                  </a:lnTo>
                  <a:lnTo>
                    <a:pt x="1291" y="2404"/>
                  </a:lnTo>
                  <a:lnTo>
                    <a:pt x="1238" y="2394"/>
                  </a:lnTo>
                  <a:lnTo>
                    <a:pt x="1184" y="2383"/>
                  </a:lnTo>
                  <a:lnTo>
                    <a:pt x="1132" y="2368"/>
                  </a:lnTo>
                  <a:lnTo>
                    <a:pt x="1081" y="2353"/>
                  </a:lnTo>
                  <a:lnTo>
                    <a:pt x="1030" y="2336"/>
                  </a:lnTo>
                  <a:lnTo>
                    <a:pt x="979" y="2318"/>
                  </a:lnTo>
                  <a:lnTo>
                    <a:pt x="930" y="2297"/>
                  </a:lnTo>
                  <a:lnTo>
                    <a:pt x="882" y="2276"/>
                  </a:lnTo>
                  <a:lnTo>
                    <a:pt x="834" y="2252"/>
                  </a:lnTo>
                  <a:lnTo>
                    <a:pt x="786" y="2227"/>
                  </a:lnTo>
                  <a:lnTo>
                    <a:pt x="741" y="2200"/>
                  </a:lnTo>
                  <a:lnTo>
                    <a:pt x="696" y="2172"/>
                  </a:lnTo>
                  <a:lnTo>
                    <a:pt x="652" y="2143"/>
                  </a:lnTo>
                  <a:lnTo>
                    <a:pt x="610" y="2112"/>
                  </a:lnTo>
                  <a:lnTo>
                    <a:pt x="568" y="2080"/>
                  </a:lnTo>
                  <a:lnTo>
                    <a:pt x="528" y="2046"/>
                  </a:lnTo>
                  <a:lnTo>
                    <a:pt x="488" y="2010"/>
                  </a:lnTo>
                  <a:lnTo>
                    <a:pt x="451" y="1974"/>
                  </a:lnTo>
                  <a:lnTo>
                    <a:pt x="414" y="1936"/>
                  </a:lnTo>
                  <a:lnTo>
                    <a:pt x="378" y="1897"/>
                  </a:lnTo>
                  <a:lnTo>
                    <a:pt x="344" y="1857"/>
                  </a:lnTo>
                  <a:lnTo>
                    <a:pt x="313" y="1815"/>
                  </a:lnTo>
                  <a:lnTo>
                    <a:pt x="281" y="1773"/>
                  </a:lnTo>
                  <a:lnTo>
                    <a:pt x="252" y="1729"/>
                  </a:lnTo>
                  <a:lnTo>
                    <a:pt x="224" y="1684"/>
                  </a:lnTo>
                  <a:lnTo>
                    <a:pt x="198" y="1638"/>
                  </a:lnTo>
                  <a:lnTo>
                    <a:pt x="173" y="1591"/>
                  </a:lnTo>
                  <a:lnTo>
                    <a:pt x="173" y="1591"/>
                  </a:lnTo>
                  <a:lnTo>
                    <a:pt x="172" y="1565"/>
                  </a:lnTo>
                  <a:lnTo>
                    <a:pt x="172" y="1565"/>
                  </a:lnTo>
                  <a:close/>
                  <a:moveTo>
                    <a:pt x="1565" y="172"/>
                  </a:moveTo>
                  <a:lnTo>
                    <a:pt x="1565" y="172"/>
                  </a:lnTo>
                  <a:lnTo>
                    <a:pt x="1597" y="173"/>
                  </a:lnTo>
                  <a:lnTo>
                    <a:pt x="1630" y="174"/>
                  </a:lnTo>
                  <a:lnTo>
                    <a:pt x="1661" y="175"/>
                  </a:lnTo>
                  <a:lnTo>
                    <a:pt x="1693" y="178"/>
                  </a:lnTo>
                  <a:lnTo>
                    <a:pt x="1725" y="181"/>
                  </a:lnTo>
                  <a:lnTo>
                    <a:pt x="1756" y="185"/>
                  </a:lnTo>
                  <a:lnTo>
                    <a:pt x="1788" y="189"/>
                  </a:lnTo>
                  <a:lnTo>
                    <a:pt x="1818" y="196"/>
                  </a:lnTo>
                  <a:lnTo>
                    <a:pt x="1849" y="202"/>
                  </a:lnTo>
                  <a:lnTo>
                    <a:pt x="1880" y="208"/>
                  </a:lnTo>
                  <a:lnTo>
                    <a:pt x="1910" y="215"/>
                  </a:lnTo>
                  <a:lnTo>
                    <a:pt x="1939" y="223"/>
                  </a:lnTo>
                  <a:lnTo>
                    <a:pt x="1969" y="233"/>
                  </a:lnTo>
                  <a:lnTo>
                    <a:pt x="1999" y="242"/>
                  </a:lnTo>
                  <a:lnTo>
                    <a:pt x="2029" y="251"/>
                  </a:lnTo>
                  <a:lnTo>
                    <a:pt x="2057" y="262"/>
                  </a:lnTo>
                  <a:lnTo>
                    <a:pt x="2086" y="274"/>
                  </a:lnTo>
                  <a:lnTo>
                    <a:pt x="2114" y="285"/>
                  </a:lnTo>
                  <a:lnTo>
                    <a:pt x="2141" y="297"/>
                  </a:lnTo>
                  <a:lnTo>
                    <a:pt x="2169" y="310"/>
                  </a:lnTo>
                  <a:lnTo>
                    <a:pt x="2197" y="324"/>
                  </a:lnTo>
                  <a:lnTo>
                    <a:pt x="2224" y="338"/>
                  </a:lnTo>
                  <a:lnTo>
                    <a:pt x="2250" y="353"/>
                  </a:lnTo>
                  <a:lnTo>
                    <a:pt x="2277" y="368"/>
                  </a:lnTo>
                  <a:lnTo>
                    <a:pt x="2303" y="384"/>
                  </a:lnTo>
                  <a:lnTo>
                    <a:pt x="2328" y="401"/>
                  </a:lnTo>
                  <a:lnTo>
                    <a:pt x="2353" y="417"/>
                  </a:lnTo>
                  <a:lnTo>
                    <a:pt x="2377" y="435"/>
                  </a:lnTo>
                  <a:lnTo>
                    <a:pt x="2402" y="453"/>
                  </a:lnTo>
                  <a:lnTo>
                    <a:pt x="2426" y="472"/>
                  </a:lnTo>
                  <a:lnTo>
                    <a:pt x="2449" y="490"/>
                  </a:lnTo>
                  <a:lnTo>
                    <a:pt x="2473" y="509"/>
                  </a:lnTo>
                  <a:lnTo>
                    <a:pt x="2495" y="529"/>
                  </a:lnTo>
                  <a:lnTo>
                    <a:pt x="2517" y="549"/>
                  </a:lnTo>
                  <a:lnTo>
                    <a:pt x="2539" y="571"/>
                  </a:lnTo>
                  <a:lnTo>
                    <a:pt x="2560" y="592"/>
                  </a:lnTo>
                  <a:lnTo>
                    <a:pt x="2582" y="614"/>
                  </a:lnTo>
                  <a:lnTo>
                    <a:pt x="2602" y="636"/>
                  </a:lnTo>
                  <a:lnTo>
                    <a:pt x="2622" y="659"/>
                  </a:lnTo>
                  <a:lnTo>
                    <a:pt x="2641" y="682"/>
                  </a:lnTo>
                  <a:lnTo>
                    <a:pt x="2659" y="705"/>
                  </a:lnTo>
                  <a:lnTo>
                    <a:pt x="2678" y="729"/>
                  </a:lnTo>
                  <a:lnTo>
                    <a:pt x="2696" y="754"/>
                  </a:lnTo>
                  <a:lnTo>
                    <a:pt x="2714" y="778"/>
                  </a:lnTo>
                  <a:lnTo>
                    <a:pt x="2730" y="804"/>
                  </a:lnTo>
                  <a:lnTo>
                    <a:pt x="2747" y="830"/>
                  </a:lnTo>
                  <a:lnTo>
                    <a:pt x="2763" y="855"/>
                  </a:lnTo>
                  <a:lnTo>
                    <a:pt x="2777" y="881"/>
                  </a:lnTo>
                  <a:lnTo>
                    <a:pt x="2793" y="907"/>
                  </a:lnTo>
                  <a:lnTo>
                    <a:pt x="2806" y="935"/>
                  </a:lnTo>
                  <a:lnTo>
                    <a:pt x="2821" y="962"/>
                  </a:lnTo>
                  <a:lnTo>
                    <a:pt x="2833" y="990"/>
                  </a:lnTo>
                  <a:lnTo>
                    <a:pt x="2845" y="1017"/>
                  </a:lnTo>
                  <a:lnTo>
                    <a:pt x="2857" y="1046"/>
                  </a:lnTo>
                  <a:lnTo>
                    <a:pt x="2869" y="1075"/>
                  </a:lnTo>
                  <a:lnTo>
                    <a:pt x="2879" y="1103"/>
                  </a:lnTo>
                  <a:lnTo>
                    <a:pt x="2889" y="1133"/>
                  </a:lnTo>
                  <a:lnTo>
                    <a:pt x="2899" y="1162"/>
                  </a:lnTo>
                  <a:lnTo>
                    <a:pt x="2907" y="1192"/>
                  </a:lnTo>
                  <a:lnTo>
                    <a:pt x="2915" y="1221"/>
                  </a:lnTo>
                  <a:lnTo>
                    <a:pt x="2922" y="1252"/>
                  </a:lnTo>
                  <a:lnTo>
                    <a:pt x="2928" y="1283"/>
                  </a:lnTo>
                  <a:lnTo>
                    <a:pt x="2934" y="1314"/>
                  </a:lnTo>
                  <a:lnTo>
                    <a:pt x="2940" y="1344"/>
                  </a:lnTo>
                  <a:lnTo>
                    <a:pt x="2940" y="1344"/>
                  </a:lnTo>
                  <a:lnTo>
                    <a:pt x="2912" y="1303"/>
                  </a:lnTo>
                  <a:lnTo>
                    <a:pt x="2882" y="1262"/>
                  </a:lnTo>
                  <a:lnTo>
                    <a:pt x="2851" y="1223"/>
                  </a:lnTo>
                  <a:lnTo>
                    <a:pt x="2818" y="1184"/>
                  </a:lnTo>
                  <a:lnTo>
                    <a:pt x="2786" y="1148"/>
                  </a:lnTo>
                  <a:lnTo>
                    <a:pt x="2752" y="1112"/>
                  </a:lnTo>
                  <a:lnTo>
                    <a:pt x="2716" y="1077"/>
                  </a:lnTo>
                  <a:lnTo>
                    <a:pt x="2679" y="1043"/>
                  </a:lnTo>
                  <a:lnTo>
                    <a:pt x="2642" y="1010"/>
                  </a:lnTo>
                  <a:lnTo>
                    <a:pt x="2603" y="978"/>
                  </a:lnTo>
                  <a:lnTo>
                    <a:pt x="2564" y="947"/>
                  </a:lnTo>
                  <a:lnTo>
                    <a:pt x="2523" y="919"/>
                  </a:lnTo>
                  <a:lnTo>
                    <a:pt x="2482" y="891"/>
                  </a:lnTo>
                  <a:lnTo>
                    <a:pt x="2440" y="864"/>
                  </a:lnTo>
                  <a:lnTo>
                    <a:pt x="2397" y="839"/>
                  </a:lnTo>
                  <a:lnTo>
                    <a:pt x="2353" y="814"/>
                  </a:lnTo>
                  <a:lnTo>
                    <a:pt x="2308" y="792"/>
                  </a:lnTo>
                  <a:lnTo>
                    <a:pt x="2263" y="770"/>
                  </a:lnTo>
                  <a:lnTo>
                    <a:pt x="2216" y="750"/>
                  </a:lnTo>
                  <a:lnTo>
                    <a:pt x="2169" y="731"/>
                  </a:lnTo>
                  <a:lnTo>
                    <a:pt x="2122" y="714"/>
                  </a:lnTo>
                  <a:lnTo>
                    <a:pt x="2074" y="697"/>
                  </a:lnTo>
                  <a:lnTo>
                    <a:pt x="2026" y="683"/>
                  </a:lnTo>
                  <a:lnTo>
                    <a:pt x="1976" y="670"/>
                  </a:lnTo>
                  <a:lnTo>
                    <a:pt x="1926" y="658"/>
                  </a:lnTo>
                  <a:lnTo>
                    <a:pt x="1876" y="648"/>
                  </a:lnTo>
                  <a:lnTo>
                    <a:pt x="1826" y="639"/>
                  </a:lnTo>
                  <a:lnTo>
                    <a:pt x="1774" y="632"/>
                  </a:lnTo>
                  <a:lnTo>
                    <a:pt x="1723" y="626"/>
                  </a:lnTo>
                  <a:lnTo>
                    <a:pt x="1672" y="622"/>
                  </a:lnTo>
                  <a:lnTo>
                    <a:pt x="1619" y="620"/>
                  </a:lnTo>
                  <a:lnTo>
                    <a:pt x="1567" y="619"/>
                  </a:lnTo>
                  <a:lnTo>
                    <a:pt x="1567" y="619"/>
                  </a:lnTo>
                  <a:lnTo>
                    <a:pt x="1514" y="620"/>
                  </a:lnTo>
                  <a:lnTo>
                    <a:pt x="1461" y="622"/>
                  </a:lnTo>
                  <a:lnTo>
                    <a:pt x="1409" y="626"/>
                  </a:lnTo>
                  <a:lnTo>
                    <a:pt x="1358" y="632"/>
                  </a:lnTo>
                  <a:lnTo>
                    <a:pt x="1307" y="639"/>
                  </a:lnTo>
                  <a:lnTo>
                    <a:pt x="1255" y="648"/>
                  </a:lnTo>
                  <a:lnTo>
                    <a:pt x="1205" y="658"/>
                  </a:lnTo>
                  <a:lnTo>
                    <a:pt x="1155" y="670"/>
                  </a:lnTo>
                  <a:lnTo>
                    <a:pt x="1105" y="683"/>
                  </a:lnTo>
                  <a:lnTo>
                    <a:pt x="1056" y="697"/>
                  </a:lnTo>
                  <a:lnTo>
                    <a:pt x="1008" y="714"/>
                  </a:lnTo>
                  <a:lnTo>
                    <a:pt x="961" y="731"/>
                  </a:lnTo>
                  <a:lnTo>
                    <a:pt x="914" y="750"/>
                  </a:lnTo>
                  <a:lnTo>
                    <a:pt x="867" y="769"/>
                  </a:lnTo>
                  <a:lnTo>
                    <a:pt x="821" y="791"/>
                  </a:lnTo>
                  <a:lnTo>
                    <a:pt x="777" y="814"/>
                  </a:lnTo>
                  <a:lnTo>
                    <a:pt x="733" y="838"/>
                  </a:lnTo>
                  <a:lnTo>
                    <a:pt x="690" y="863"/>
                  </a:lnTo>
                  <a:lnTo>
                    <a:pt x="648" y="890"/>
                  </a:lnTo>
                  <a:lnTo>
                    <a:pt x="606" y="918"/>
                  </a:lnTo>
                  <a:lnTo>
                    <a:pt x="566" y="946"/>
                  </a:lnTo>
                  <a:lnTo>
                    <a:pt x="526" y="977"/>
                  </a:lnTo>
                  <a:lnTo>
                    <a:pt x="488" y="1009"/>
                  </a:lnTo>
                  <a:lnTo>
                    <a:pt x="450" y="1042"/>
                  </a:lnTo>
                  <a:lnTo>
                    <a:pt x="413" y="1076"/>
                  </a:lnTo>
                  <a:lnTo>
                    <a:pt x="378" y="1111"/>
                  </a:lnTo>
                  <a:lnTo>
                    <a:pt x="343" y="1146"/>
                  </a:lnTo>
                  <a:lnTo>
                    <a:pt x="310" y="1183"/>
                  </a:lnTo>
                  <a:lnTo>
                    <a:pt x="279" y="1221"/>
                  </a:lnTo>
                  <a:lnTo>
                    <a:pt x="248" y="1260"/>
                  </a:lnTo>
                  <a:lnTo>
                    <a:pt x="218" y="1301"/>
                  </a:lnTo>
                  <a:lnTo>
                    <a:pt x="190" y="1342"/>
                  </a:lnTo>
                  <a:lnTo>
                    <a:pt x="190" y="1342"/>
                  </a:lnTo>
                  <a:lnTo>
                    <a:pt x="196" y="1312"/>
                  </a:lnTo>
                  <a:lnTo>
                    <a:pt x="202" y="1281"/>
                  </a:lnTo>
                  <a:lnTo>
                    <a:pt x="208" y="1250"/>
                  </a:lnTo>
                  <a:lnTo>
                    <a:pt x="215" y="1220"/>
                  </a:lnTo>
                  <a:lnTo>
                    <a:pt x="223" y="1190"/>
                  </a:lnTo>
                  <a:lnTo>
                    <a:pt x="233" y="1161"/>
                  </a:lnTo>
                  <a:lnTo>
                    <a:pt x="242" y="1131"/>
                  </a:lnTo>
                  <a:lnTo>
                    <a:pt x="251" y="1101"/>
                  </a:lnTo>
                  <a:lnTo>
                    <a:pt x="262" y="1073"/>
                  </a:lnTo>
                  <a:lnTo>
                    <a:pt x="274" y="1045"/>
                  </a:lnTo>
                  <a:lnTo>
                    <a:pt x="285" y="1016"/>
                  </a:lnTo>
                  <a:lnTo>
                    <a:pt x="297" y="989"/>
                  </a:lnTo>
                  <a:lnTo>
                    <a:pt x="310" y="961"/>
                  </a:lnTo>
                  <a:lnTo>
                    <a:pt x="324" y="933"/>
                  </a:lnTo>
                  <a:lnTo>
                    <a:pt x="338" y="906"/>
                  </a:lnTo>
                  <a:lnTo>
                    <a:pt x="353" y="880"/>
                  </a:lnTo>
                  <a:lnTo>
                    <a:pt x="368" y="854"/>
                  </a:lnTo>
                  <a:lnTo>
                    <a:pt x="383" y="827"/>
                  </a:lnTo>
                  <a:lnTo>
                    <a:pt x="400" y="803"/>
                  </a:lnTo>
                  <a:lnTo>
                    <a:pt x="417" y="777"/>
                  </a:lnTo>
                  <a:lnTo>
                    <a:pt x="435" y="753"/>
                  </a:lnTo>
                  <a:lnTo>
                    <a:pt x="452" y="728"/>
                  </a:lnTo>
                  <a:lnTo>
                    <a:pt x="471" y="704"/>
                  </a:lnTo>
                  <a:lnTo>
                    <a:pt x="490" y="681"/>
                  </a:lnTo>
                  <a:lnTo>
                    <a:pt x="508" y="658"/>
                  </a:lnTo>
                  <a:lnTo>
                    <a:pt x="529" y="636"/>
                  </a:lnTo>
                  <a:lnTo>
                    <a:pt x="549" y="613"/>
                  </a:lnTo>
                  <a:lnTo>
                    <a:pt x="570" y="592"/>
                  </a:lnTo>
                  <a:lnTo>
                    <a:pt x="592" y="570"/>
                  </a:lnTo>
                  <a:lnTo>
                    <a:pt x="613" y="549"/>
                  </a:lnTo>
                  <a:lnTo>
                    <a:pt x="636" y="529"/>
                  </a:lnTo>
                  <a:lnTo>
                    <a:pt x="658" y="508"/>
                  </a:lnTo>
                  <a:lnTo>
                    <a:pt x="681" y="489"/>
                  </a:lnTo>
                  <a:lnTo>
                    <a:pt x="704" y="471"/>
                  </a:lnTo>
                  <a:lnTo>
                    <a:pt x="728" y="452"/>
                  </a:lnTo>
                  <a:lnTo>
                    <a:pt x="753" y="435"/>
                  </a:lnTo>
                  <a:lnTo>
                    <a:pt x="777" y="417"/>
                  </a:lnTo>
                  <a:lnTo>
                    <a:pt x="803" y="400"/>
                  </a:lnTo>
                  <a:lnTo>
                    <a:pt x="827" y="383"/>
                  </a:lnTo>
                  <a:lnTo>
                    <a:pt x="854" y="368"/>
                  </a:lnTo>
                  <a:lnTo>
                    <a:pt x="880" y="353"/>
                  </a:lnTo>
                  <a:lnTo>
                    <a:pt x="906" y="338"/>
                  </a:lnTo>
                  <a:lnTo>
                    <a:pt x="933" y="324"/>
                  </a:lnTo>
                  <a:lnTo>
                    <a:pt x="961" y="310"/>
                  </a:lnTo>
                  <a:lnTo>
                    <a:pt x="989" y="297"/>
                  </a:lnTo>
                  <a:lnTo>
                    <a:pt x="1016" y="285"/>
                  </a:lnTo>
                  <a:lnTo>
                    <a:pt x="1045" y="273"/>
                  </a:lnTo>
                  <a:lnTo>
                    <a:pt x="1073" y="262"/>
                  </a:lnTo>
                  <a:lnTo>
                    <a:pt x="1101" y="251"/>
                  </a:lnTo>
                  <a:lnTo>
                    <a:pt x="1131" y="242"/>
                  </a:lnTo>
                  <a:lnTo>
                    <a:pt x="1160" y="233"/>
                  </a:lnTo>
                  <a:lnTo>
                    <a:pt x="1190" y="223"/>
                  </a:lnTo>
                  <a:lnTo>
                    <a:pt x="1220" y="215"/>
                  </a:lnTo>
                  <a:lnTo>
                    <a:pt x="1250" y="208"/>
                  </a:lnTo>
                  <a:lnTo>
                    <a:pt x="1281" y="202"/>
                  </a:lnTo>
                  <a:lnTo>
                    <a:pt x="1312" y="196"/>
                  </a:lnTo>
                  <a:lnTo>
                    <a:pt x="1342" y="189"/>
                  </a:lnTo>
                  <a:lnTo>
                    <a:pt x="1373" y="185"/>
                  </a:lnTo>
                  <a:lnTo>
                    <a:pt x="1405" y="181"/>
                  </a:lnTo>
                  <a:lnTo>
                    <a:pt x="1437" y="178"/>
                  </a:lnTo>
                  <a:lnTo>
                    <a:pt x="1469" y="175"/>
                  </a:lnTo>
                  <a:lnTo>
                    <a:pt x="1500" y="174"/>
                  </a:lnTo>
                  <a:lnTo>
                    <a:pt x="1532" y="172"/>
                  </a:lnTo>
                  <a:lnTo>
                    <a:pt x="1565" y="172"/>
                  </a:lnTo>
                  <a:lnTo>
                    <a:pt x="1565" y="172"/>
                  </a:lnTo>
                  <a:close/>
                  <a:moveTo>
                    <a:pt x="1565" y="2958"/>
                  </a:moveTo>
                  <a:lnTo>
                    <a:pt x="1565" y="2958"/>
                  </a:lnTo>
                  <a:lnTo>
                    <a:pt x="1532" y="2957"/>
                  </a:lnTo>
                  <a:lnTo>
                    <a:pt x="1500" y="2956"/>
                  </a:lnTo>
                  <a:lnTo>
                    <a:pt x="1469" y="2955"/>
                  </a:lnTo>
                  <a:lnTo>
                    <a:pt x="1437" y="2952"/>
                  </a:lnTo>
                  <a:lnTo>
                    <a:pt x="1405" y="2949"/>
                  </a:lnTo>
                  <a:lnTo>
                    <a:pt x="1373" y="2945"/>
                  </a:lnTo>
                  <a:lnTo>
                    <a:pt x="1342" y="2940"/>
                  </a:lnTo>
                  <a:lnTo>
                    <a:pt x="1312" y="2934"/>
                  </a:lnTo>
                  <a:lnTo>
                    <a:pt x="1281" y="2928"/>
                  </a:lnTo>
                  <a:lnTo>
                    <a:pt x="1250" y="2922"/>
                  </a:lnTo>
                  <a:lnTo>
                    <a:pt x="1220" y="2915"/>
                  </a:lnTo>
                  <a:lnTo>
                    <a:pt x="1190" y="2907"/>
                  </a:lnTo>
                  <a:lnTo>
                    <a:pt x="1161" y="2897"/>
                  </a:lnTo>
                  <a:lnTo>
                    <a:pt x="1131" y="2888"/>
                  </a:lnTo>
                  <a:lnTo>
                    <a:pt x="1101" y="2879"/>
                  </a:lnTo>
                  <a:lnTo>
                    <a:pt x="1073" y="2868"/>
                  </a:lnTo>
                  <a:lnTo>
                    <a:pt x="1045" y="2856"/>
                  </a:lnTo>
                  <a:lnTo>
                    <a:pt x="1016" y="2845"/>
                  </a:lnTo>
                  <a:lnTo>
                    <a:pt x="989" y="2833"/>
                  </a:lnTo>
                  <a:lnTo>
                    <a:pt x="961" y="2820"/>
                  </a:lnTo>
                  <a:lnTo>
                    <a:pt x="933" y="2806"/>
                  </a:lnTo>
                  <a:lnTo>
                    <a:pt x="906" y="2792"/>
                  </a:lnTo>
                  <a:lnTo>
                    <a:pt x="880" y="2777"/>
                  </a:lnTo>
                  <a:lnTo>
                    <a:pt x="854" y="2762"/>
                  </a:lnTo>
                  <a:lnTo>
                    <a:pt x="828" y="2747"/>
                  </a:lnTo>
                  <a:lnTo>
                    <a:pt x="803" y="2730"/>
                  </a:lnTo>
                  <a:lnTo>
                    <a:pt x="777" y="2713"/>
                  </a:lnTo>
                  <a:lnTo>
                    <a:pt x="753" y="2695"/>
                  </a:lnTo>
                  <a:lnTo>
                    <a:pt x="728" y="2678"/>
                  </a:lnTo>
                  <a:lnTo>
                    <a:pt x="704" y="2659"/>
                  </a:lnTo>
                  <a:lnTo>
                    <a:pt x="681" y="2640"/>
                  </a:lnTo>
                  <a:lnTo>
                    <a:pt x="658" y="2622"/>
                  </a:lnTo>
                  <a:lnTo>
                    <a:pt x="636" y="2601"/>
                  </a:lnTo>
                  <a:lnTo>
                    <a:pt x="613" y="2581"/>
                  </a:lnTo>
                  <a:lnTo>
                    <a:pt x="592" y="2560"/>
                  </a:lnTo>
                  <a:lnTo>
                    <a:pt x="570" y="2538"/>
                  </a:lnTo>
                  <a:lnTo>
                    <a:pt x="549" y="2517"/>
                  </a:lnTo>
                  <a:lnTo>
                    <a:pt x="529" y="2494"/>
                  </a:lnTo>
                  <a:lnTo>
                    <a:pt x="508" y="2472"/>
                  </a:lnTo>
                  <a:lnTo>
                    <a:pt x="490" y="2449"/>
                  </a:lnTo>
                  <a:lnTo>
                    <a:pt x="471" y="2426"/>
                  </a:lnTo>
                  <a:lnTo>
                    <a:pt x="452" y="2402"/>
                  </a:lnTo>
                  <a:lnTo>
                    <a:pt x="435" y="2377"/>
                  </a:lnTo>
                  <a:lnTo>
                    <a:pt x="417" y="2353"/>
                  </a:lnTo>
                  <a:lnTo>
                    <a:pt x="400" y="2327"/>
                  </a:lnTo>
                  <a:lnTo>
                    <a:pt x="383" y="2302"/>
                  </a:lnTo>
                  <a:lnTo>
                    <a:pt x="368" y="2276"/>
                  </a:lnTo>
                  <a:lnTo>
                    <a:pt x="353" y="2250"/>
                  </a:lnTo>
                  <a:lnTo>
                    <a:pt x="338" y="2224"/>
                  </a:lnTo>
                  <a:lnTo>
                    <a:pt x="324" y="2197"/>
                  </a:lnTo>
                  <a:lnTo>
                    <a:pt x="310" y="2169"/>
                  </a:lnTo>
                  <a:lnTo>
                    <a:pt x="297" y="2141"/>
                  </a:lnTo>
                  <a:lnTo>
                    <a:pt x="285" y="2114"/>
                  </a:lnTo>
                  <a:lnTo>
                    <a:pt x="274" y="2085"/>
                  </a:lnTo>
                  <a:lnTo>
                    <a:pt x="262" y="2057"/>
                  </a:lnTo>
                  <a:lnTo>
                    <a:pt x="252" y="2028"/>
                  </a:lnTo>
                  <a:lnTo>
                    <a:pt x="242" y="1999"/>
                  </a:lnTo>
                  <a:lnTo>
                    <a:pt x="233" y="1969"/>
                  </a:lnTo>
                  <a:lnTo>
                    <a:pt x="223" y="1939"/>
                  </a:lnTo>
                  <a:lnTo>
                    <a:pt x="215" y="1910"/>
                  </a:lnTo>
                  <a:lnTo>
                    <a:pt x="208" y="1880"/>
                  </a:lnTo>
                  <a:lnTo>
                    <a:pt x="202" y="1849"/>
                  </a:lnTo>
                  <a:lnTo>
                    <a:pt x="196" y="1818"/>
                  </a:lnTo>
                  <a:lnTo>
                    <a:pt x="190" y="1788"/>
                  </a:lnTo>
                  <a:lnTo>
                    <a:pt x="190" y="1788"/>
                  </a:lnTo>
                  <a:lnTo>
                    <a:pt x="218" y="1829"/>
                  </a:lnTo>
                  <a:lnTo>
                    <a:pt x="248" y="1869"/>
                  </a:lnTo>
                  <a:lnTo>
                    <a:pt x="279" y="1909"/>
                  </a:lnTo>
                  <a:lnTo>
                    <a:pt x="310" y="1947"/>
                  </a:lnTo>
                  <a:lnTo>
                    <a:pt x="343" y="1984"/>
                  </a:lnTo>
                  <a:lnTo>
                    <a:pt x="378" y="2019"/>
                  </a:lnTo>
                  <a:lnTo>
                    <a:pt x="413" y="2054"/>
                  </a:lnTo>
                  <a:lnTo>
                    <a:pt x="450" y="2088"/>
                  </a:lnTo>
                  <a:lnTo>
                    <a:pt x="488" y="2121"/>
                  </a:lnTo>
                  <a:lnTo>
                    <a:pt x="526" y="2153"/>
                  </a:lnTo>
                  <a:lnTo>
                    <a:pt x="566" y="2183"/>
                  </a:lnTo>
                  <a:lnTo>
                    <a:pt x="606" y="2212"/>
                  </a:lnTo>
                  <a:lnTo>
                    <a:pt x="648" y="2240"/>
                  </a:lnTo>
                  <a:lnTo>
                    <a:pt x="690" y="2267"/>
                  </a:lnTo>
                  <a:lnTo>
                    <a:pt x="733" y="2292"/>
                  </a:lnTo>
                  <a:lnTo>
                    <a:pt x="777" y="2316"/>
                  </a:lnTo>
                  <a:lnTo>
                    <a:pt x="821" y="2339"/>
                  </a:lnTo>
                  <a:lnTo>
                    <a:pt x="867" y="2360"/>
                  </a:lnTo>
                  <a:lnTo>
                    <a:pt x="914" y="2380"/>
                  </a:lnTo>
                  <a:lnTo>
                    <a:pt x="961" y="2399"/>
                  </a:lnTo>
                  <a:lnTo>
                    <a:pt x="1008" y="2416"/>
                  </a:lnTo>
                  <a:lnTo>
                    <a:pt x="1056" y="2433"/>
                  </a:lnTo>
                  <a:lnTo>
                    <a:pt x="1105" y="2447"/>
                  </a:lnTo>
                  <a:lnTo>
                    <a:pt x="1155" y="2460"/>
                  </a:lnTo>
                  <a:lnTo>
                    <a:pt x="1205" y="2472"/>
                  </a:lnTo>
                  <a:lnTo>
                    <a:pt x="1255" y="2482"/>
                  </a:lnTo>
                  <a:lnTo>
                    <a:pt x="1307" y="2491"/>
                  </a:lnTo>
                  <a:lnTo>
                    <a:pt x="1358" y="2497"/>
                  </a:lnTo>
                  <a:lnTo>
                    <a:pt x="1409" y="2504"/>
                  </a:lnTo>
                  <a:lnTo>
                    <a:pt x="1461" y="2508"/>
                  </a:lnTo>
                  <a:lnTo>
                    <a:pt x="1514" y="2510"/>
                  </a:lnTo>
                  <a:lnTo>
                    <a:pt x="1567" y="2511"/>
                  </a:lnTo>
                  <a:lnTo>
                    <a:pt x="1567" y="2511"/>
                  </a:lnTo>
                  <a:lnTo>
                    <a:pt x="1619" y="2510"/>
                  </a:lnTo>
                  <a:lnTo>
                    <a:pt x="1672" y="2508"/>
                  </a:lnTo>
                  <a:lnTo>
                    <a:pt x="1723" y="2504"/>
                  </a:lnTo>
                  <a:lnTo>
                    <a:pt x="1774" y="2497"/>
                  </a:lnTo>
                  <a:lnTo>
                    <a:pt x="1826" y="2490"/>
                  </a:lnTo>
                  <a:lnTo>
                    <a:pt x="1876" y="2482"/>
                  </a:lnTo>
                  <a:lnTo>
                    <a:pt x="1926" y="2472"/>
                  </a:lnTo>
                  <a:lnTo>
                    <a:pt x="1976" y="2460"/>
                  </a:lnTo>
                  <a:lnTo>
                    <a:pt x="2026" y="2447"/>
                  </a:lnTo>
                  <a:lnTo>
                    <a:pt x="2074" y="2433"/>
                  </a:lnTo>
                  <a:lnTo>
                    <a:pt x="2122" y="2416"/>
                  </a:lnTo>
                  <a:lnTo>
                    <a:pt x="2169" y="2399"/>
                  </a:lnTo>
                  <a:lnTo>
                    <a:pt x="2216" y="2380"/>
                  </a:lnTo>
                  <a:lnTo>
                    <a:pt x="2263" y="2360"/>
                  </a:lnTo>
                  <a:lnTo>
                    <a:pt x="2308" y="2338"/>
                  </a:lnTo>
                  <a:lnTo>
                    <a:pt x="2353" y="2316"/>
                  </a:lnTo>
                  <a:lnTo>
                    <a:pt x="2396" y="2291"/>
                  </a:lnTo>
                  <a:lnTo>
                    <a:pt x="2440" y="2266"/>
                  </a:lnTo>
                  <a:lnTo>
                    <a:pt x="2482" y="2239"/>
                  </a:lnTo>
                  <a:lnTo>
                    <a:pt x="2523" y="2211"/>
                  </a:lnTo>
                  <a:lnTo>
                    <a:pt x="2564" y="2183"/>
                  </a:lnTo>
                  <a:lnTo>
                    <a:pt x="2603" y="2152"/>
                  </a:lnTo>
                  <a:lnTo>
                    <a:pt x="2642" y="2120"/>
                  </a:lnTo>
                  <a:lnTo>
                    <a:pt x="2679" y="2087"/>
                  </a:lnTo>
                  <a:lnTo>
                    <a:pt x="2716" y="2053"/>
                  </a:lnTo>
                  <a:lnTo>
                    <a:pt x="2751" y="2018"/>
                  </a:lnTo>
                  <a:lnTo>
                    <a:pt x="2786" y="1982"/>
                  </a:lnTo>
                  <a:lnTo>
                    <a:pt x="2818" y="1945"/>
                  </a:lnTo>
                  <a:lnTo>
                    <a:pt x="2851" y="1907"/>
                  </a:lnTo>
                  <a:lnTo>
                    <a:pt x="2882" y="1868"/>
                  </a:lnTo>
                  <a:lnTo>
                    <a:pt x="2912" y="1827"/>
                  </a:lnTo>
                  <a:lnTo>
                    <a:pt x="2940" y="1786"/>
                  </a:lnTo>
                  <a:lnTo>
                    <a:pt x="2940" y="1786"/>
                  </a:lnTo>
                  <a:lnTo>
                    <a:pt x="2934" y="1816"/>
                  </a:lnTo>
                  <a:lnTo>
                    <a:pt x="2928" y="1847"/>
                  </a:lnTo>
                  <a:lnTo>
                    <a:pt x="2922" y="1878"/>
                  </a:lnTo>
                  <a:lnTo>
                    <a:pt x="2915" y="1908"/>
                  </a:lnTo>
                  <a:lnTo>
                    <a:pt x="2907" y="1938"/>
                  </a:lnTo>
                  <a:lnTo>
                    <a:pt x="2899" y="1968"/>
                  </a:lnTo>
                  <a:lnTo>
                    <a:pt x="2889" y="1997"/>
                  </a:lnTo>
                  <a:lnTo>
                    <a:pt x="2879" y="2027"/>
                  </a:lnTo>
                  <a:lnTo>
                    <a:pt x="2869" y="2055"/>
                  </a:lnTo>
                  <a:lnTo>
                    <a:pt x="2857" y="2084"/>
                  </a:lnTo>
                  <a:lnTo>
                    <a:pt x="2845" y="2112"/>
                  </a:lnTo>
                  <a:lnTo>
                    <a:pt x="2833" y="2140"/>
                  </a:lnTo>
                  <a:lnTo>
                    <a:pt x="2821" y="2168"/>
                  </a:lnTo>
                  <a:lnTo>
                    <a:pt x="2806" y="2195"/>
                  </a:lnTo>
                  <a:lnTo>
                    <a:pt x="2793" y="2223"/>
                  </a:lnTo>
                  <a:lnTo>
                    <a:pt x="2777" y="2248"/>
                  </a:lnTo>
                  <a:lnTo>
                    <a:pt x="2762" y="2275"/>
                  </a:lnTo>
                  <a:lnTo>
                    <a:pt x="2747" y="2300"/>
                  </a:lnTo>
                  <a:lnTo>
                    <a:pt x="2730" y="2326"/>
                  </a:lnTo>
                  <a:lnTo>
                    <a:pt x="2714" y="2352"/>
                  </a:lnTo>
                  <a:lnTo>
                    <a:pt x="2696" y="2376"/>
                  </a:lnTo>
                  <a:lnTo>
                    <a:pt x="2678" y="2401"/>
                  </a:lnTo>
                  <a:lnTo>
                    <a:pt x="2659" y="2425"/>
                  </a:lnTo>
                  <a:lnTo>
                    <a:pt x="2641" y="2448"/>
                  </a:lnTo>
                  <a:lnTo>
                    <a:pt x="2622" y="2471"/>
                  </a:lnTo>
                  <a:lnTo>
                    <a:pt x="2602" y="2493"/>
                  </a:lnTo>
                  <a:lnTo>
                    <a:pt x="2582" y="2516"/>
                  </a:lnTo>
                  <a:lnTo>
                    <a:pt x="2560" y="2537"/>
                  </a:lnTo>
                  <a:lnTo>
                    <a:pt x="2539" y="2559"/>
                  </a:lnTo>
                  <a:lnTo>
                    <a:pt x="2517" y="2581"/>
                  </a:lnTo>
                  <a:lnTo>
                    <a:pt x="2495" y="2601"/>
                  </a:lnTo>
                  <a:lnTo>
                    <a:pt x="2473" y="2621"/>
                  </a:lnTo>
                  <a:lnTo>
                    <a:pt x="2449" y="2640"/>
                  </a:lnTo>
                  <a:lnTo>
                    <a:pt x="2426" y="2658"/>
                  </a:lnTo>
                  <a:lnTo>
                    <a:pt x="2402" y="2677"/>
                  </a:lnTo>
                  <a:lnTo>
                    <a:pt x="2377" y="2695"/>
                  </a:lnTo>
                  <a:lnTo>
                    <a:pt x="2353" y="2713"/>
                  </a:lnTo>
                  <a:lnTo>
                    <a:pt x="2328" y="2729"/>
                  </a:lnTo>
                  <a:lnTo>
                    <a:pt x="2303" y="2746"/>
                  </a:lnTo>
                  <a:lnTo>
                    <a:pt x="2277" y="2762"/>
                  </a:lnTo>
                  <a:lnTo>
                    <a:pt x="2250" y="2777"/>
                  </a:lnTo>
                  <a:lnTo>
                    <a:pt x="2224" y="2792"/>
                  </a:lnTo>
                  <a:lnTo>
                    <a:pt x="2197" y="2806"/>
                  </a:lnTo>
                  <a:lnTo>
                    <a:pt x="2169" y="2820"/>
                  </a:lnTo>
                  <a:lnTo>
                    <a:pt x="2141" y="2833"/>
                  </a:lnTo>
                  <a:lnTo>
                    <a:pt x="2114" y="2845"/>
                  </a:lnTo>
                  <a:lnTo>
                    <a:pt x="2085" y="2856"/>
                  </a:lnTo>
                  <a:lnTo>
                    <a:pt x="2057" y="2868"/>
                  </a:lnTo>
                  <a:lnTo>
                    <a:pt x="2029" y="2878"/>
                  </a:lnTo>
                  <a:lnTo>
                    <a:pt x="1999" y="2888"/>
                  </a:lnTo>
                  <a:lnTo>
                    <a:pt x="1969" y="2897"/>
                  </a:lnTo>
                  <a:lnTo>
                    <a:pt x="1939" y="2907"/>
                  </a:lnTo>
                  <a:lnTo>
                    <a:pt x="1910" y="2915"/>
                  </a:lnTo>
                  <a:lnTo>
                    <a:pt x="1880" y="2922"/>
                  </a:lnTo>
                  <a:lnTo>
                    <a:pt x="1849" y="2928"/>
                  </a:lnTo>
                  <a:lnTo>
                    <a:pt x="1818" y="2934"/>
                  </a:lnTo>
                  <a:lnTo>
                    <a:pt x="1788" y="2940"/>
                  </a:lnTo>
                  <a:lnTo>
                    <a:pt x="1756" y="2945"/>
                  </a:lnTo>
                  <a:lnTo>
                    <a:pt x="1725" y="2949"/>
                  </a:lnTo>
                  <a:lnTo>
                    <a:pt x="1693" y="2952"/>
                  </a:lnTo>
                  <a:lnTo>
                    <a:pt x="1661" y="2955"/>
                  </a:lnTo>
                  <a:lnTo>
                    <a:pt x="1630" y="2956"/>
                  </a:lnTo>
                  <a:lnTo>
                    <a:pt x="1597" y="2957"/>
                  </a:lnTo>
                  <a:lnTo>
                    <a:pt x="1565" y="2958"/>
                  </a:lnTo>
                  <a:lnTo>
                    <a:pt x="1565" y="2958"/>
                  </a:lnTo>
                  <a:close/>
                  <a:moveTo>
                    <a:pt x="1619" y="2213"/>
                  </a:moveTo>
                  <a:lnTo>
                    <a:pt x="1619" y="2213"/>
                  </a:lnTo>
                  <a:lnTo>
                    <a:pt x="1653" y="2209"/>
                  </a:lnTo>
                  <a:lnTo>
                    <a:pt x="1686" y="2204"/>
                  </a:lnTo>
                  <a:lnTo>
                    <a:pt x="1718" y="2197"/>
                  </a:lnTo>
                  <a:lnTo>
                    <a:pt x="1750" y="2189"/>
                  </a:lnTo>
                  <a:lnTo>
                    <a:pt x="1780" y="2178"/>
                  </a:lnTo>
                  <a:lnTo>
                    <a:pt x="1810" y="2167"/>
                  </a:lnTo>
                  <a:lnTo>
                    <a:pt x="1840" y="2155"/>
                  </a:lnTo>
                  <a:lnTo>
                    <a:pt x="1868" y="2140"/>
                  </a:lnTo>
                  <a:lnTo>
                    <a:pt x="1895" y="2125"/>
                  </a:lnTo>
                  <a:lnTo>
                    <a:pt x="1922" y="2109"/>
                  </a:lnTo>
                  <a:lnTo>
                    <a:pt x="1949" y="2090"/>
                  </a:lnTo>
                  <a:lnTo>
                    <a:pt x="1973" y="2072"/>
                  </a:lnTo>
                  <a:lnTo>
                    <a:pt x="1997" y="2051"/>
                  </a:lnTo>
                  <a:lnTo>
                    <a:pt x="2019" y="2030"/>
                  </a:lnTo>
                  <a:lnTo>
                    <a:pt x="2042" y="2008"/>
                  </a:lnTo>
                  <a:lnTo>
                    <a:pt x="2062" y="1985"/>
                  </a:lnTo>
                  <a:lnTo>
                    <a:pt x="2082" y="1960"/>
                  </a:lnTo>
                  <a:lnTo>
                    <a:pt x="2100" y="1934"/>
                  </a:lnTo>
                  <a:lnTo>
                    <a:pt x="2117" y="1909"/>
                  </a:lnTo>
                  <a:lnTo>
                    <a:pt x="2133" y="1882"/>
                  </a:lnTo>
                  <a:lnTo>
                    <a:pt x="2148" y="1854"/>
                  </a:lnTo>
                  <a:lnTo>
                    <a:pt x="2161" y="1826"/>
                  </a:lnTo>
                  <a:lnTo>
                    <a:pt x="2173" y="1797"/>
                  </a:lnTo>
                  <a:lnTo>
                    <a:pt x="2184" y="1767"/>
                  </a:lnTo>
                  <a:lnTo>
                    <a:pt x="2193" y="1736"/>
                  </a:lnTo>
                  <a:lnTo>
                    <a:pt x="2200" y="1706"/>
                  </a:lnTo>
                  <a:lnTo>
                    <a:pt x="2206" y="1674"/>
                  </a:lnTo>
                  <a:lnTo>
                    <a:pt x="2210" y="1642"/>
                  </a:lnTo>
                  <a:lnTo>
                    <a:pt x="2213" y="1609"/>
                  </a:lnTo>
                  <a:lnTo>
                    <a:pt x="2215" y="1576"/>
                  </a:lnTo>
                  <a:lnTo>
                    <a:pt x="2214" y="1543"/>
                  </a:lnTo>
                  <a:lnTo>
                    <a:pt x="2212" y="1511"/>
                  </a:lnTo>
                  <a:lnTo>
                    <a:pt x="2212" y="1511"/>
                  </a:lnTo>
                  <a:lnTo>
                    <a:pt x="2209" y="1477"/>
                  </a:lnTo>
                  <a:lnTo>
                    <a:pt x="2204" y="1444"/>
                  </a:lnTo>
                  <a:lnTo>
                    <a:pt x="2197" y="1412"/>
                  </a:lnTo>
                  <a:lnTo>
                    <a:pt x="2189" y="1380"/>
                  </a:lnTo>
                  <a:lnTo>
                    <a:pt x="2178" y="1350"/>
                  </a:lnTo>
                  <a:lnTo>
                    <a:pt x="2167" y="1320"/>
                  </a:lnTo>
                  <a:lnTo>
                    <a:pt x="2155" y="1291"/>
                  </a:lnTo>
                  <a:lnTo>
                    <a:pt x="2140" y="1262"/>
                  </a:lnTo>
                  <a:lnTo>
                    <a:pt x="2125" y="1235"/>
                  </a:lnTo>
                  <a:lnTo>
                    <a:pt x="2109" y="1208"/>
                  </a:lnTo>
                  <a:lnTo>
                    <a:pt x="2090" y="1182"/>
                  </a:lnTo>
                  <a:lnTo>
                    <a:pt x="2072" y="1157"/>
                  </a:lnTo>
                  <a:lnTo>
                    <a:pt x="2051" y="1133"/>
                  </a:lnTo>
                  <a:lnTo>
                    <a:pt x="2030" y="1111"/>
                  </a:lnTo>
                  <a:lnTo>
                    <a:pt x="2007" y="1089"/>
                  </a:lnTo>
                  <a:lnTo>
                    <a:pt x="1984" y="1068"/>
                  </a:lnTo>
                  <a:lnTo>
                    <a:pt x="1960" y="1048"/>
                  </a:lnTo>
                  <a:lnTo>
                    <a:pt x="1934" y="1030"/>
                  </a:lnTo>
                  <a:lnTo>
                    <a:pt x="1909" y="1013"/>
                  </a:lnTo>
                  <a:lnTo>
                    <a:pt x="1881" y="997"/>
                  </a:lnTo>
                  <a:lnTo>
                    <a:pt x="1853" y="982"/>
                  </a:lnTo>
                  <a:lnTo>
                    <a:pt x="1826" y="969"/>
                  </a:lnTo>
                  <a:lnTo>
                    <a:pt x="1796" y="957"/>
                  </a:lnTo>
                  <a:lnTo>
                    <a:pt x="1766" y="946"/>
                  </a:lnTo>
                  <a:lnTo>
                    <a:pt x="1736" y="937"/>
                  </a:lnTo>
                  <a:lnTo>
                    <a:pt x="1705" y="930"/>
                  </a:lnTo>
                  <a:lnTo>
                    <a:pt x="1674" y="924"/>
                  </a:lnTo>
                  <a:lnTo>
                    <a:pt x="1642" y="919"/>
                  </a:lnTo>
                  <a:lnTo>
                    <a:pt x="1609" y="916"/>
                  </a:lnTo>
                  <a:lnTo>
                    <a:pt x="1576" y="915"/>
                  </a:lnTo>
                  <a:lnTo>
                    <a:pt x="1543" y="915"/>
                  </a:lnTo>
                  <a:lnTo>
                    <a:pt x="1510" y="917"/>
                  </a:lnTo>
                  <a:lnTo>
                    <a:pt x="1510" y="917"/>
                  </a:lnTo>
                  <a:lnTo>
                    <a:pt x="1477" y="921"/>
                  </a:lnTo>
                  <a:lnTo>
                    <a:pt x="1444" y="926"/>
                  </a:lnTo>
                  <a:lnTo>
                    <a:pt x="1412" y="933"/>
                  </a:lnTo>
                  <a:lnTo>
                    <a:pt x="1380" y="941"/>
                  </a:lnTo>
                  <a:lnTo>
                    <a:pt x="1350" y="952"/>
                  </a:lnTo>
                  <a:lnTo>
                    <a:pt x="1320" y="963"/>
                  </a:lnTo>
                  <a:lnTo>
                    <a:pt x="1290" y="975"/>
                  </a:lnTo>
                  <a:lnTo>
                    <a:pt x="1261" y="990"/>
                  </a:lnTo>
                  <a:lnTo>
                    <a:pt x="1234" y="1005"/>
                  </a:lnTo>
                  <a:lnTo>
                    <a:pt x="1207" y="1021"/>
                  </a:lnTo>
                  <a:lnTo>
                    <a:pt x="1181" y="1040"/>
                  </a:lnTo>
                  <a:lnTo>
                    <a:pt x="1157" y="1058"/>
                  </a:lnTo>
                  <a:lnTo>
                    <a:pt x="1133" y="1079"/>
                  </a:lnTo>
                  <a:lnTo>
                    <a:pt x="1110" y="1100"/>
                  </a:lnTo>
                  <a:lnTo>
                    <a:pt x="1088" y="1123"/>
                  </a:lnTo>
                  <a:lnTo>
                    <a:pt x="1068" y="1146"/>
                  </a:lnTo>
                  <a:lnTo>
                    <a:pt x="1048" y="1170"/>
                  </a:lnTo>
                  <a:lnTo>
                    <a:pt x="1030" y="1196"/>
                  </a:lnTo>
                  <a:lnTo>
                    <a:pt x="1012" y="1222"/>
                  </a:lnTo>
                  <a:lnTo>
                    <a:pt x="997" y="1249"/>
                  </a:lnTo>
                  <a:lnTo>
                    <a:pt x="982" y="1277"/>
                  </a:lnTo>
                  <a:lnTo>
                    <a:pt x="969" y="1305"/>
                  </a:lnTo>
                  <a:lnTo>
                    <a:pt x="957" y="1334"/>
                  </a:lnTo>
                  <a:lnTo>
                    <a:pt x="946" y="1364"/>
                  </a:lnTo>
                  <a:lnTo>
                    <a:pt x="937" y="1395"/>
                  </a:lnTo>
                  <a:lnTo>
                    <a:pt x="930" y="1425"/>
                  </a:lnTo>
                  <a:lnTo>
                    <a:pt x="924" y="1457"/>
                  </a:lnTo>
                  <a:lnTo>
                    <a:pt x="919" y="1489"/>
                  </a:lnTo>
                  <a:lnTo>
                    <a:pt x="916" y="1521"/>
                  </a:lnTo>
                  <a:lnTo>
                    <a:pt x="915" y="1554"/>
                  </a:lnTo>
                  <a:lnTo>
                    <a:pt x="916" y="1588"/>
                  </a:lnTo>
                  <a:lnTo>
                    <a:pt x="918" y="1620"/>
                  </a:lnTo>
                  <a:lnTo>
                    <a:pt x="918" y="1620"/>
                  </a:lnTo>
                  <a:lnTo>
                    <a:pt x="921" y="1654"/>
                  </a:lnTo>
                  <a:lnTo>
                    <a:pt x="926" y="1686"/>
                  </a:lnTo>
                  <a:lnTo>
                    <a:pt x="933" y="1719"/>
                  </a:lnTo>
                  <a:lnTo>
                    <a:pt x="941" y="1750"/>
                  </a:lnTo>
                  <a:lnTo>
                    <a:pt x="952" y="1780"/>
                  </a:lnTo>
                  <a:lnTo>
                    <a:pt x="963" y="1811"/>
                  </a:lnTo>
                  <a:lnTo>
                    <a:pt x="975" y="1840"/>
                  </a:lnTo>
                  <a:lnTo>
                    <a:pt x="990" y="1869"/>
                  </a:lnTo>
                  <a:lnTo>
                    <a:pt x="1005" y="1896"/>
                  </a:lnTo>
                  <a:lnTo>
                    <a:pt x="1021" y="1923"/>
                  </a:lnTo>
                  <a:lnTo>
                    <a:pt x="1040" y="1949"/>
                  </a:lnTo>
                  <a:lnTo>
                    <a:pt x="1058" y="1973"/>
                  </a:lnTo>
                  <a:lnTo>
                    <a:pt x="1079" y="1997"/>
                  </a:lnTo>
                  <a:lnTo>
                    <a:pt x="1100" y="2020"/>
                  </a:lnTo>
                  <a:lnTo>
                    <a:pt x="1123" y="2042"/>
                  </a:lnTo>
                  <a:lnTo>
                    <a:pt x="1145" y="2062"/>
                  </a:lnTo>
                  <a:lnTo>
                    <a:pt x="1170" y="2082"/>
                  </a:lnTo>
                  <a:lnTo>
                    <a:pt x="1196" y="2100"/>
                  </a:lnTo>
                  <a:lnTo>
                    <a:pt x="1221" y="2118"/>
                  </a:lnTo>
                  <a:lnTo>
                    <a:pt x="1248" y="2133"/>
                  </a:lnTo>
                  <a:lnTo>
                    <a:pt x="1276" y="2148"/>
                  </a:lnTo>
                  <a:lnTo>
                    <a:pt x="1304" y="2161"/>
                  </a:lnTo>
                  <a:lnTo>
                    <a:pt x="1333" y="2173"/>
                  </a:lnTo>
                  <a:lnTo>
                    <a:pt x="1363" y="2184"/>
                  </a:lnTo>
                  <a:lnTo>
                    <a:pt x="1394" y="2193"/>
                  </a:lnTo>
                  <a:lnTo>
                    <a:pt x="1424" y="2201"/>
                  </a:lnTo>
                  <a:lnTo>
                    <a:pt x="1456" y="2207"/>
                  </a:lnTo>
                  <a:lnTo>
                    <a:pt x="1488" y="2211"/>
                  </a:lnTo>
                  <a:lnTo>
                    <a:pt x="1521" y="2214"/>
                  </a:lnTo>
                  <a:lnTo>
                    <a:pt x="1554" y="2215"/>
                  </a:lnTo>
                  <a:lnTo>
                    <a:pt x="1587" y="2215"/>
                  </a:lnTo>
                  <a:lnTo>
                    <a:pt x="1619" y="2213"/>
                  </a:lnTo>
                  <a:lnTo>
                    <a:pt x="1619" y="2213"/>
                  </a:lnTo>
                  <a:close/>
                  <a:moveTo>
                    <a:pt x="1531" y="1276"/>
                  </a:moveTo>
                  <a:lnTo>
                    <a:pt x="1531" y="1276"/>
                  </a:lnTo>
                  <a:lnTo>
                    <a:pt x="1549" y="1275"/>
                  </a:lnTo>
                  <a:lnTo>
                    <a:pt x="1566" y="1275"/>
                  </a:lnTo>
                  <a:lnTo>
                    <a:pt x="1582" y="1276"/>
                  </a:lnTo>
                  <a:lnTo>
                    <a:pt x="1599" y="1278"/>
                  </a:lnTo>
                  <a:lnTo>
                    <a:pt x="1615" y="1281"/>
                  </a:lnTo>
                  <a:lnTo>
                    <a:pt x="1632" y="1285"/>
                  </a:lnTo>
                  <a:lnTo>
                    <a:pt x="1647" y="1289"/>
                  </a:lnTo>
                  <a:lnTo>
                    <a:pt x="1662" y="1295"/>
                  </a:lnTo>
                  <a:lnTo>
                    <a:pt x="1579" y="1572"/>
                  </a:lnTo>
                  <a:lnTo>
                    <a:pt x="1825" y="1444"/>
                  </a:lnTo>
                  <a:lnTo>
                    <a:pt x="1825" y="1444"/>
                  </a:lnTo>
                  <a:lnTo>
                    <a:pt x="1835" y="1469"/>
                  </a:lnTo>
                  <a:lnTo>
                    <a:pt x="1843" y="1494"/>
                  </a:lnTo>
                  <a:lnTo>
                    <a:pt x="1847" y="1507"/>
                  </a:lnTo>
                  <a:lnTo>
                    <a:pt x="1849" y="1520"/>
                  </a:lnTo>
                  <a:lnTo>
                    <a:pt x="1851" y="1533"/>
                  </a:lnTo>
                  <a:lnTo>
                    <a:pt x="1853" y="1548"/>
                  </a:lnTo>
                  <a:lnTo>
                    <a:pt x="1853" y="1548"/>
                  </a:lnTo>
                  <a:lnTo>
                    <a:pt x="1854" y="1563"/>
                  </a:lnTo>
                  <a:lnTo>
                    <a:pt x="1854" y="1577"/>
                  </a:lnTo>
                  <a:lnTo>
                    <a:pt x="1853" y="1593"/>
                  </a:lnTo>
                  <a:lnTo>
                    <a:pt x="1852" y="1607"/>
                  </a:lnTo>
                  <a:lnTo>
                    <a:pt x="1850" y="1622"/>
                  </a:lnTo>
                  <a:lnTo>
                    <a:pt x="1847" y="1637"/>
                  </a:lnTo>
                  <a:lnTo>
                    <a:pt x="1844" y="1650"/>
                  </a:lnTo>
                  <a:lnTo>
                    <a:pt x="1840" y="1664"/>
                  </a:lnTo>
                  <a:lnTo>
                    <a:pt x="1835" y="1678"/>
                  </a:lnTo>
                  <a:lnTo>
                    <a:pt x="1830" y="1691"/>
                  </a:lnTo>
                  <a:lnTo>
                    <a:pt x="1823" y="1705"/>
                  </a:lnTo>
                  <a:lnTo>
                    <a:pt x="1816" y="1717"/>
                  </a:lnTo>
                  <a:lnTo>
                    <a:pt x="1809" y="1729"/>
                  </a:lnTo>
                  <a:lnTo>
                    <a:pt x="1802" y="1741"/>
                  </a:lnTo>
                  <a:lnTo>
                    <a:pt x="1793" y="1753"/>
                  </a:lnTo>
                  <a:lnTo>
                    <a:pt x="1785" y="1764"/>
                  </a:lnTo>
                  <a:lnTo>
                    <a:pt x="1774" y="1774"/>
                  </a:lnTo>
                  <a:lnTo>
                    <a:pt x="1765" y="1785"/>
                  </a:lnTo>
                  <a:lnTo>
                    <a:pt x="1755" y="1795"/>
                  </a:lnTo>
                  <a:lnTo>
                    <a:pt x="1743" y="1804"/>
                  </a:lnTo>
                  <a:lnTo>
                    <a:pt x="1732" y="1812"/>
                  </a:lnTo>
                  <a:lnTo>
                    <a:pt x="1720" y="1820"/>
                  </a:lnTo>
                  <a:lnTo>
                    <a:pt x="1708" y="1829"/>
                  </a:lnTo>
                  <a:lnTo>
                    <a:pt x="1695" y="1836"/>
                  </a:lnTo>
                  <a:lnTo>
                    <a:pt x="1682" y="1842"/>
                  </a:lnTo>
                  <a:lnTo>
                    <a:pt x="1669" y="1848"/>
                  </a:lnTo>
                  <a:lnTo>
                    <a:pt x="1655" y="1853"/>
                  </a:lnTo>
                  <a:lnTo>
                    <a:pt x="1641" y="1857"/>
                  </a:lnTo>
                  <a:lnTo>
                    <a:pt x="1627" y="1861"/>
                  </a:lnTo>
                  <a:lnTo>
                    <a:pt x="1612" y="1865"/>
                  </a:lnTo>
                  <a:lnTo>
                    <a:pt x="1597" y="1867"/>
                  </a:lnTo>
                  <a:lnTo>
                    <a:pt x="1581" y="1869"/>
                  </a:lnTo>
                  <a:lnTo>
                    <a:pt x="1581" y="1869"/>
                  </a:lnTo>
                  <a:lnTo>
                    <a:pt x="1567" y="1870"/>
                  </a:lnTo>
                  <a:lnTo>
                    <a:pt x="1552" y="1870"/>
                  </a:lnTo>
                  <a:lnTo>
                    <a:pt x="1536" y="1869"/>
                  </a:lnTo>
                  <a:lnTo>
                    <a:pt x="1522" y="1868"/>
                  </a:lnTo>
                  <a:lnTo>
                    <a:pt x="1508" y="1866"/>
                  </a:lnTo>
                  <a:lnTo>
                    <a:pt x="1493" y="1862"/>
                  </a:lnTo>
                  <a:lnTo>
                    <a:pt x="1479" y="1859"/>
                  </a:lnTo>
                  <a:lnTo>
                    <a:pt x="1464" y="1855"/>
                  </a:lnTo>
                  <a:lnTo>
                    <a:pt x="1451" y="1850"/>
                  </a:lnTo>
                  <a:lnTo>
                    <a:pt x="1438" y="1845"/>
                  </a:lnTo>
                  <a:lnTo>
                    <a:pt x="1424" y="1839"/>
                  </a:lnTo>
                  <a:lnTo>
                    <a:pt x="1412" y="1832"/>
                  </a:lnTo>
                  <a:lnTo>
                    <a:pt x="1400" y="1825"/>
                  </a:lnTo>
                  <a:lnTo>
                    <a:pt x="1388" y="1817"/>
                  </a:lnTo>
                  <a:lnTo>
                    <a:pt x="1376" y="1809"/>
                  </a:lnTo>
                  <a:lnTo>
                    <a:pt x="1365" y="1800"/>
                  </a:lnTo>
                  <a:lnTo>
                    <a:pt x="1355" y="1791"/>
                  </a:lnTo>
                  <a:lnTo>
                    <a:pt x="1344" y="1780"/>
                  </a:lnTo>
                  <a:lnTo>
                    <a:pt x="1334" y="1770"/>
                  </a:lnTo>
                  <a:lnTo>
                    <a:pt x="1325" y="1759"/>
                  </a:lnTo>
                  <a:lnTo>
                    <a:pt x="1317" y="1748"/>
                  </a:lnTo>
                  <a:lnTo>
                    <a:pt x="1309" y="1735"/>
                  </a:lnTo>
                  <a:lnTo>
                    <a:pt x="1300" y="1724"/>
                  </a:lnTo>
                  <a:lnTo>
                    <a:pt x="1294" y="1711"/>
                  </a:lnTo>
                  <a:lnTo>
                    <a:pt x="1287" y="1698"/>
                  </a:lnTo>
                  <a:lnTo>
                    <a:pt x="1282" y="1685"/>
                  </a:lnTo>
                  <a:lnTo>
                    <a:pt x="1277" y="1671"/>
                  </a:lnTo>
                  <a:lnTo>
                    <a:pt x="1272" y="1656"/>
                  </a:lnTo>
                  <a:lnTo>
                    <a:pt x="1268" y="1642"/>
                  </a:lnTo>
                  <a:lnTo>
                    <a:pt x="1264" y="1628"/>
                  </a:lnTo>
                  <a:lnTo>
                    <a:pt x="1262" y="1613"/>
                  </a:lnTo>
                  <a:lnTo>
                    <a:pt x="1260" y="1598"/>
                  </a:lnTo>
                  <a:lnTo>
                    <a:pt x="1260" y="1598"/>
                  </a:lnTo>
                  <a:lnTo>
                    <a:pt x="1259" y="1582"/>
                  </a:lnTo>
                  <a:lnTo>
                    <a:pt x="1259" y="1567"/>
                  </a:lnTo>
                  <a:lnTo>
                    <a:pt x="1260" y="1553"/>
                  </a:lnTo>
                  <a:lnTo>
                    <a:pt x="1261" y="1537"/>
                  </a:lnTo>
                  <a:lnTo>
                    <a:pt x="1263" y="1523"/>
                  </a:lnTo>
                  <a:lnTo>
                    <a:pt x="1267" y="1509"/>
                  </a:lnTo>
                  <a:lnTo>
                    <a:pt x="1270" y="1494"/>
                  </a:lnTo>
                  <a:lnTo>
                    <a:pt x="1274" y="1481"/>
                  </a:lnTo>
                  <a:lnTo>
                    <a:pt x="1279" y="1467"/>
                  </a:lnTo>
                  <a:lnTo>
                    <a:pt x="1284" y="1453"/>
                  </a:lnTo>
                  <a:lnTo>
                    <a:pt x="1290" y="1441"/>
                  </a:lnTo>
                  <a:lnTo>
                    <a:pt x="1297" y="1428"/>
                  </a:lnTo>
                  <a:lnTo>
                    <a:pt x="1304" y="1415"/>
                  </a:lnTo>
                  <a:lnTo>
                    <a:pt x="1312" y="1404"/>
                  </a:lnTo>
                  <a:lnTo>
                    <a:pt x="1321" y="1392"/>
                  </a:lnTo>
                  <a:lnTo>
                    <a:pt x="1329" y="1380"/>
                  </a:lnTo>
                  <a:lnTo>
                    <a:pt x="1339" y="1370"/>
                  </a:lnTo>
                  <a:lnTo>
                    <a:pt x="1349" y="1360"/>
                  </a:lnTo>
                  <a:lnTo>
                    <a:pt x="1359" y="1351"/>
                  </a:lnTo>
                  <a:lnTo>
                    <a:pt x="1370" y="1340"/>
                  </a:lnTo>
                  <a:lnTo>
                    <a:pt x="1381" y="1332"/>
                  </a:lnTo>
                  <a:lnTo>
                    <a:pt x="1394" y="1324"/>
                  </a:lnTo>
                  <a:lnTo>
                    <a:pt x="1406" y="1317"/>
                  </a:lnTo>
                  <a:lnTo>
                    <a:pt x="1418" y="1310"/>
                  </a:lnTo>
                  <a:lnTo>
                    <a:pt x="1432" y="1302"/>
                  </a:lnTo>
                  <a:lnTo>
                    <a:pt x="1445" y="1297"/>
                  </a:lnTo>
                  <a:lnTo>
                    <a:pt x="1458" y="1292"/>
                  </a:lnTo>
                  <a:lnTo>
                    <a:pt x="1473" y="1287"/>
                  </a:lnTo>
                  <a:lnTo>
                    <a:pt x="1487" y="1283"/>
                  </a:lnTo>
                  <a:lnTo>
                    <a:pt x="1501" y="1280"/>
                  </a:lnTo>
                  <a:lnTo>
                    <a:pt x="1517" y="1278"/>
                  </a:lnTo>
                  <a:lnTo>
                    <a:pt x="1531" y="1276"/>
                  </a:lnTo>
                  <a:lnTo>
                    <a:pt x="1531" y="12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72" name="Group 13"/>
          <p:cNvGrpSpPr>
            <a:grpSpLocks noChangeAspect="1"/>
          </p:cNvGrpSpPr>
          <p:nvPr/>
        </p:nvGrpSpPr>
        <p:grpSpPr bwMode="auto">
          <a:xfrm>
            <a:off x="8181965" y="3040687"/>
            <a:ext cx="612000" cy="612000"/>
            <a:chOff x="-42" y="119"/>
            <a:chExt cx="1088" cy="1088"/>
          </a:xfrm>
          <a:effectLst>
            <a:outerShdw blurRad="63500" sx="101000" sy="101000" algn="ctr" rotWithShape="0">
              <a:prstClr val="black">
                <a:alpha val="40000"/>
              </a:prstClr>
            </a:outerShdw>
          </a:effectLst>
        </p:grpSpPr>
        <p:sp>
          <p:nvSpPr>
            <p:cNvPr id="173" name="Freeform 14"/>
            <p:cNvSpPr>
              <a:spLocks/>
            </p:cNvSpPr>
            <p:nvPr/>
          </p:nvSpPr>
          <p:spPr bwMode="auto">
            <a:xfrm>
              <a:off x="-42" y="119"/>
              <a:ext cx="1088" cy="1088"/>
            </a:xfrm>
            <a:custGeom>
              <a:avLst/>
              <a:gdLst>
                <a:gd name="T0" fmla="*/ 1506 w 3264"/>
                <a:gd name="T1" fmla="*/ 3259 h 3264"/>
                <a:gd name="T2" fmla="*/ 1304 w 3264"/>
                <a:gd name="T3" fmla="*/ 3231 h 3264"/>
                <a:gd name="T4" fmla="*/ 1109 w 3264"/>
                <a:gd name="T5" fmla="*/ 3179 h 3264"/>
                <a:gd name="T6" fmla="*/ 925 w 3264"/>
                <a:gd name="T7" fmla="*/ 3103 h 3264"/>
                <a:gd name="T8" fmla="*/ 753 w 3264"/>
                <a:gd name="T9" fmla="*/ 3007 h 3264"/>
                <a:gd name="T10" fmla="*/ 594 w 3264"/>
                <a:gd name="T11" fmla="*/ 2891 h 3264"/>
                <a:gd name="T12" fmla="*/ 451 w 3264"/>
                <a:gd name="T13" fmla="*/ 2757 h 3264"/>
                <a:gd name="T14" fmla="*/ 325 w 3264"/>
                <a:gd name="T15" fmla="*/ 2608 h 3264"/>
                <a:gd name="T16" fmla="*/ 217 w 3264"/>
                <a:gd name="T17" fmla="*/ 2444 h 3264"/>
                <a:gd name="T18" fmla="*/ 129 w 3264"/>
                <a:gd name="T19" fmla="*/ 2267 h 3264"/>
                <a:gd name="T20" fmla="*/ 62 w 3264"/>
                <a:gd name="T21" fmla="*/ 2079 h 3264"/>
                <a:gd name="T22" fmla="*/ 19 w 3264"/>
                <a:gd name="T23" fmla="*/ 1880 h 3264"/>
                <a:gd name="T24" fmla="*/ 1 w 3264"/>
                <a:gd name="T25" fmla="*/ 1674 h 3264"/>
                <a:gd name="T26" fmla="*/ 5 w 3264"/>
                <a:gd name="T27" fmla="*/ 1506 h 3264"/>
                <a:gd name="T28" fmla="*/ 33 w 3264"/>
                <a:gd name="T29" fmla="*/ 1304 h 3264"/>
                <a:gd name="T30" fmla="*/ 86 w 3264"/>
                <a:gd name="T31" fmla="*/ 1109 h 3264"/>
                <a:gd name="T32" fmla="*/ 161 w 3264"/>
                <a:gd name="T33" fmla="*/ 925 h 3264"/>
                <a:gd name="T34" fmla="*/ 257 w 3264"/>
                <a:gd name="T35" fmla="*/ 753 h 3264"/>
                <a:gd name="T36" fmla="*/ 373 w 3264"/>
                <a:gd name="T37" fmla="*/ 594 h 3264"/>
                <a:gd name="T38" fmla="*/ 507 w 3264"/>
                <a:gd name="T39" fmla="*/ 451 h 3264"/>
                <a:gd name="T40" fmla="*/ 656 w 3264"/>
                <a:gd name="T41" fmla="*/ 325 h 3264"/>
                <a:gd name="T42" fmla="*/ 820 w 3264"/>
                <a:gd name="T43" fmla="*/ 217 h 3264"/>
                <a:gd name="T44" fmla="*/ 997 w 3264"/>
                <a:gd name="T45" fmla="*/ 129 h 3264"/>
                <a:gd name="T46" fmla="*/ 1185 w 3264"/>
                <a:gd name="T47" fmla="*/ 62 h 3264"/>
                <a:gd name="T48" fmla="*/ 1384 w 3264"/>
                <a:gd name="T49" fmla="*/ 19 h 3264"/>
                <a:gd name="T50" fmla="*/ 1589 w 3264"/>
                <a:gd name="T51" fmla="*/ 1 h 3264"/>
                <a:gd name="T52" fmla="*/ 1757 w 3264"/>
                <a:gd name="T53" fmla="*/ 5 h 3264"/>
                <a:gd name="T54" fmla="*/ 1960 w 3264"/>
                <a:gd name="T55" fmla="*/ 33 h 3264"/>
                <a:gd name="T56" fmla="*/ 2155 w 3264"/>
                <a:gd name="T57" fmla="*/ 86 h 3264"/>
                <a:gd name="T58" fmla="*/ 2339 w 3264"/>
                <a:gd name="T59" fmla="*/ 161 h 3264"/>
                <a:gd name="T60" fmla="*/ 2511 w 3264"/>
                <a:gd name="T61" fmla="*/ 257 h 3264"/>
                <a:gd name="T62" fmla="*/ 2670 w 3264"/>
                <a:gd name="T63" fmla="*/ 373 h 3264"/>
                <a:gd name="T64" fmla="*/ 2813 w 3264"/>
                <a:gd name="T65" fmla="*/ 507 h 3264"/>
                <a:gd name="T66" fmla="*/ 2939 w 3264"/>
                <a:gd name="T67" fmla="*/ 656 h 3264"/>
                <a:gd name="T68" fmla="*/ 3047 w 3264"/>
                <a:gd name="T69" fmla="*/ 820 h 3264"/>
                <a:gd name="T70" fmla="*/ 3135 w 3264"/>
                <a:gd name="T71" fmla="*/ 997 h 3264"/>
                <a:gd name="T72" fmla="*/ 3202 w 3264"/>
                <a:gd name="T73" fmla="*/ 1185 h 3264"/>
                <a:gd name="T74" fmla="*/ 3245 w 3264"/>
                <a:gd name="T75" fmla="*/ 1384 h 3264"/>
                <a:gd name="T76" fmla="*/ 3264 w 3264"/>
                <a:gd name="T77" fmla="*/ 1590 h 3264"/>
                <a:gd name="T78" fmla="*/ 3259 w 3264"/>
                <a:gd name="T79" fmla="*/ 1757 h 3264"/>
                <a:gd name="T80" fmla="*/ 3231 w 3264"/>
                <a:gd name="T81" fmla="*/ 1960 h 3264"/>
                <a:gd name="T82" fmla="*/ 3179 w 3264"/>
                <a:gd name="T83" fmla="*/ 2155 h 3264"/>
                <a:gd name="T84" fmla="*/ 3103 w 3264"/>
                <a:gd name="T85" fmla="*/ 2339 h 3264"/>
                <a:gd name="T86" fmla="*/ 3007 w 3264"/>
                <a:gd name="T87" fmla="*/ 2511 h 3264"/>
                <a:gd name="T88" fmla="*/ 2891 w 3264"/>
                <a:gd name="T89" fmla="*/ 2670 h 3264"/>
                <a:gd name="T90" fmla="*/ 2757 w 3264"/>
                <a:gd name="T91" fmla="*/ 2813 h 3264"/>
                <a:gd name="T92" fmla="*/ 2608 w 3264"/>
                <a:gd name="T93" fmla="*/ 2939 h 3264"/>
                <a:gd name="T94" fmla="*/ 2444 w 3264"/>
                <a:gd name="T95" fmla="*/ 3047 h 3264"/>
                <a:gd name="T96" fmla="*/ 2267 w 3264"/>
                <a:gd name="T97" fmla="*/ 3135 h 3264"/>
                <a:gd name="T98" fmla="*/ 2079 w 3264"/>
                <a:gd name="T99" fmla="*/ 3202 h 3264"/>
                <a:gd name="T100" fmla="*/ 1880 w 3264"/>
                <a:gd name="T101" fmla="*/ 3245 h 3264"/>
                <a:gd name="T102" fmla="*/ 1674 w 3264"/>
                <a:gd name="T103" fmla="*/ 3264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64" h="3264">
                  <a:moveTo>
                    <a:pt x="1631" y="3264"/>
                  </a:moveTo>
                  <a:lnTo>
                    <a:pt x="1631" y="3264"/>
                  </a:lnTo>
                  <a:lnTo>
                    <a:pt x="1589" y="3264"/>
                  </a:lnTo>
                  <a:lnTo>
                    <a:pt x="1548" y="3262"/>
                  </a:lnTo>
                  <a:lnTo>
                    <a:pt x="1506" y="3259"/>
                  </a:lnTo>
                  <a:lnTo>
                    <a:pt x="1465" y="3256"/>
                  </a:lnTo>
                  <a:lnTo>
                    <a:pt x="1425" y="3251"/>
                  </a:lnTo>
                  <a:lnTo>
                    <a:pt x="1384" y="3245"/>
                  </a:lnTo>
                  <a:lnTo>
                    <a:pt x="1344" y="3238"/>
                  </a:lnTo>
                  <a:lnTo>
                    <a:pt x="1304" y="3231"/>
                  </a:lnTo>
                  <a:lnTo>
                    <a:pt x="1263" y="3222"/>
                  </a:lnTo>
                  <a:lnTo>
                    <a:pt x="1224" y="3213"/>
                  </a:lnTo>
                  <a:lnTo>
                    <a:pt x="1185" y="3202"/>
                  </a:lnTo>
                  <a:lnTo>
                    <a:pt x="1147" y="3191"/>
                  </a:lnTo>
                  <a:lnTo>
                    <a:pt x="1109" y="3179"/>
                  </a:lnTo>
                  <a:lnTo>
                    <a:pt x="1071" y="3165"/>
                  </a:lnTo>
                  <a:lnTo>
                    <a:pt x="1034" y="3151"/>
                  </a:lnTo>
                  <a:lnTo>
                    <a:pt x="997" y="3135"/>
                  </a:lnTo>
                  <a:lnTo>
                    <a:pt x="961" y="3120"/>
                  </a:lnTo>
                  <a:lnTo>
                    <a:pt x="925" y="3103"/>
                  </a:lnTo>
                  <a:lnTo>
                    <a:pt x="889" y="3085"/>
                  </a:lnTo>
                  <a:lnTo>
                    <a:pt x="854" y="3067"/>
                  </a:lnTo>
                  <a:lnTo>
                    <a:pt x="820" y="3047"/>
                  </a:lnTo>
                  <a:lnTo>
                    <a:pt x="786" y="3028"/>
                  </a:lnTo>
                  <a:lnTo>
                    <a:pt x="753" y="3007"/>
                  </a:lnTo>
                  <a:lnTo>
                    <a:pt x="721" y="2985"/>
                  </a:lnTo>
                  <a:lnTo>
                    <a:pt x="688" y="2963"/>
                  </a:lnTo>
                  <a:lnTo>
                    <a:pt x="656" y="2939"/>
                  </a:lnTo>
                  <a:lnTo>
                    <a:pt x="625" y="2915"/>
                  </a:lnTo>
                  <a:lnTo>
                    <a:pt x="594" y="2891"/>
                  </a:lnTo>
                  <a:lnTo>
                    <a:pt x="564" y="2865"/>
                  </a:lnTo>
                  <a:lnTo>
                    <a:pt x="536" y="2839"/>
                  </a:lnTo>
                  <a:lnTo>
                    <a:pt x="507" y="2813"/>
                  </a:lnTo>
                  <a:lnTo>
                    <a:pt x="478" y="2786"/>
                  </a:lnTo>
                  <a:lnTo>
                    <a:pt x="451" y="2757"/>
                  </a:lnTo>
                  <a:lnTo>
                    <a:pt x="425" y="2728"/>
                  </a:lnTo>
                  <a:lnTo>
                    <a:pt x="399" y="2700"/>
                  </a:lnTo>
                  <a:lnTo>
                    <a:pt x="373" y="2670"/>
                  </a:lnTo>
                  <a:lnTo>
                    <a:pt x="349" y="2639"/>
                  </a:lnTo>
                  <a:lnTo>
                    <a:pt x="325" y="2608"/>
                  </a:lnTo>
                  <a:lnTo>
                    <a:pt x="301" y="2576"/>
                  </a:lnTo>
                  <a:lnTo>
                    <a:pt x="279" y="2543"/>
                  </a:lnTo>
                  <a:lnTo>
                    <a:pt x="257" y="2511"/>
                  </a:lnTo>
                  <a:lnTo>
                    <a:pt x="236" y="2478"/>
                  </a:lnTo>
                  <a:lnTo>
                    <a:pt x="217" y="2444"/>
                  </a:lnTo>
                  <a:lnTo>
                    <a:pt x="197" y="2410"/>
                  </a:lnTo>
                  <a:lnTo>
                    <a:pt x="179" y="2375"/>
                  </a:lnTo>
                  <a:lnTo>
                    <a:pt x="161" y="2339"/>
                  </a:lnTo>
                  <a:lnTo>
                    <a:pt x="144" y="2303"/>
                  </a:lnTo>
                  <a:lnTo>
                    <a:pt x="129" y="2267"/>
                  </a:lnTo>
                  <a:lnTo>
                    <a:pt x="113" y="2230"/>
                  </a:lnTo>
                  <a:lnTo>
                    <a:pt x="99" y="2193"/>
                  </a:lnTo>
                  <a:lnTo>
                    <a:pt x="86" y="2155"/>
                  </a:lnTo>
                  <a:lnTo>
                    <a:pt x="73" y="2117"/>
                  </a:lnTo>
                  <a:lnTo>
                    <a:pt x="62" y="2079"/>
                  </a:lnTo>
                  <a:lnTo>
                    <a:pt x="51" y="2040"/>
                  </a:lnTo>
                  <a:lnTo>
                    <a:pt x="42" y="2001"/>
                  </a:lnTo>
                  <a:lnTo>
                    <a:pt x="33" y="1960"/>
                  </a:lnTo>
                  <a:lnTo>
                    <a:pt x="26" y="1920"/>
                  </a:lnTo>
                  <a:lnTo>
                    <a:pt x="19" y="1880"/>
                  </a:lnTo>
                  <a:lnTo>
                    <a:pt x="13" y="1839"/>
                  </a:lnTo>
                  <a:lnTo>
                    <a:pt x="8" y="1799"/>
                  </a:lnTo>
                  <a:lnTo>
                    <a:pt x="5" y="1757"/>
                  </a:lnTo>
                  <a:lnTo>
                    <a:pt x="2" y="1716"/>
                  </a:lnTo>
                  <a:lnTo>
                    <a:pt x="1" y="1674"/>
                  </a:lnTo>
                  <a:lnTo>
                    <a:pt x="0" y="1631"/>
                  </a:lnTo>
                  <a:lnTo>
                    <a:pt x="0" y="1631"/>
                  </a:lnTo>
                  <a:lnTo>
                    <a:pt x="1" y="1590"/>
                  </a:lnTo>
                  <a:lnTo>
                    <a:pt x="2" y="1548"/>
                  </a:lnTo>
                  <a:lnTo>
                    <a:pt x="5" y="1506"/>
                  </a:lnTo>
                  <a:lnTo>
                    <a:pt x="8" y="1465"/>
                  </a:lnTo>
                  <a:lnTo>
                    <a:pt x="13" y="1425"/>
                  </a:lnTo>
                  <a:lnTo>
                    <a:pt x="19" y="1384"/>
                  </a:lnTo>
                  <a:lnTo>
                    <a:pt x="26" y="1344"/>
                  </a:lnTo>
                  <a:lnTo>
                    <a:pt x="33" y="1304"/>
                  </a:lnTo>
                  <a:lnTo>
                    <a:pt x="42" y="1263"/>
                  </a:lnTo>
                  <a:lnTo>
                    <a:pt x="51" y="1224"/>
                  </a:lnTo>
                  <a:lnTo>
                    <a:pt x="62" y="1185"/>
                  </a:lnTo>
                  <a:lnTo>
                    <a:pt x="73" y="1147"/>
                  </a:lnTo>
                  <a:lnTo>
                    <a:pt x="86" y="1109"/>
                  </a:lnTo>
                  <a:lnTo>
                    <a:pt x="99" y="1071"/>
                  </a:lnTo>
                  <a:lnTo>
                    <a:pt x="113" y="1034"/>
                  </a:lnTo>
                  <a:lnTo>
                    <a:pt x="129" y="997"/>
                  </a:lnTo>
                  <a:lnTo>
                    <a:pt x="144" y="961"/>
                  </a:lnTo>
                  <a:lnTo>
                    <a:pt x="161" y="925"/>
                  </a:lnTo>
                  <a:lnTo>
                    <a:pt x="179" y="889"/>
                  </a:lnTo>
                  <a:lnTo>
                    <a:pt x="197" y="854"/>
                  </a:lnTo>
                  <a:lnTo>
                    <a:pt x="217" y="820"/>
                  </a:lnTo>
                  <a:lnTo>
                    <a:pt x="236" y="786"/>
                  </a:lnTo>
                  <a:lnTo>
                    <a:pt x="257" y="753"/>
                  </a:lnTo>
                  <a:lnTo>
                    <a:pt x="279" y="720"/>
                  </a:lnTo>
                  <a:lnTo>
                    <a:pt x="301" y="688"/>
                  </a:lnTo>
                  <a:lnTo>
                    <a:pt x="325" y="656"/>
                  </a:lnTo>
                  <a:lnTo>
                    <a:pt x="349" y="625"/>
                  </a:lnTo>
                  <a:lnTo>
                    <a:pt x="373" y="594"/>
                  </a:lnTo>
                  <a:lnTo>
                    <a:pt x="399" y="564"/>
                  </a:lnTo>
                  <a:lnTo>
                    <a:pt x="425" y="536"/>
                  </a:lnTo>
                  <a:lnTo>
                    <a:pt x="451" y="507"/>
                  </a:lnTo>
                  <a:lnTo>
                    <a:pt x="478" y="478"/>
                  </a:lnTo>
                  <a:lnTo>
                    <a:pt x="507" y="451"/>
                  </a:lnTo>
                  <a:lnTo>
                    <a:pt x="536" y="425"/>
                  </a:lnTo>
                  <a:lnTo>
                    <a:pt x="564" y="399"/>
                  </a:lnTo>
                  <a:lnTo>
                    <a:pt x="594" y="373"/>
                  </a:lnTo>
                  <a:lnTo>
                    <a:pt x="625" y="349"/>
                  </a:lnTo>
                  <a:lnTo>
                    <a:pt x="656" y="325"/>
                  </a:lnTo>
                  <a:lnTo>
                    <a:pt x="688" y="301"/>
                  </a:lnTo>
                  <a:lnTo>
                    <a:pt x="721" y="279"/>
                  </a:lnTo>
                  <a:lnTo>
                    <a:pt x="753" y="257"/>
                  </a:lnTo>
                  <a:lnTo>
                    <a:pt x="786" y="236"/>
                  </a:lnTo>
                  <a:lnTo>
                    <a:pt x="820" y="217"/>
                  </a:lnTo>
                  <a:lnTo>
                    <a:pt x="854" y="197"/>
                  </a:lnTo>
                  <a:lnTo>
                    <a:pt x="889" y="179"/>
                  </a:lnTo>
                  <a:lnTo>
                    <a:pt x="925" y="161"/>
                  </a:lnTo>
                  <a:lnTo>
                    <a:pt x="961" y="144"/>
                  </a:lnTo>
                  <a:lnTo>
                    <a:pt x="997" y="129"/>
                  </a:lnTo>
                  <a:lnTo>
                    <a:pt x="1034" y="113"/>
                  </a:lnTo>
                  <a:lnTo>
                    <a:pt x="1071" y="99"/>
                  </a:lnTo>
                  <a:lnTo>
                    <a:pt x="1109" y="86"/>
                  </a:lnTo>
                  <a:lnTo>
                    <a:pt x="1147" y="73"/>
                  </a:lnTo>
                  <a:lnTo>
                    <a:pt x="1185" y="62"/>
                  </a:lnTo>
                  <a:lnTo>
                    <a:pt x="1224" y="51"/>
                  </a:lnTo>
                  <a:lnTo>
                    <a:pt x="1263" y="42"/>
                  </a:lnTo>
                  <a:lnTo>
                    <a:pt x="1304" y="33"/>
                  </a:lnTo>
                  <a:lnTo>
                    <a:pt x="1344" y="26"/>
                  </a:lnTo>
                  <a:lnTo>
                    <a:pt x="1384" y="19"/>
                  </a:lnTo>
                  <a:lnTo>
                    <a:pt x="1425" y="13"/>
                  </a:lnTo>
                  <a:lnTo>
                    <a:pt x="1465" y="8"/>
                  </a:lnTo>
                  <a:lnTo>
                    <a:pt x="1506" y="5"/>
                  </a:lnTo>
                  <a:lnTo>
                    <a:pt x="1548" y="2"/>
                  </a:lnTo>
                  <a:lnTo>
                    <a:pt x="1589" y="1"/>
                  </a:lnTo>
                  <a:lnTo>
                    <a:pt x="1631" y="0"/>
                  </a:lnTo>
                  <a:lnTo>
                    <a:pt x="1631" y="0"/>
                  </a:lnTo>
                  <a:lnTo>
                    <a:pt x="1674" y="1"/>
                  </a:lnTo>
                  <a:lnTo>
                    <a:pt x="1716" y="2"/>
                  </a:lnTo>
                  <a:lnTo>
                    <a:pt x="1757" y="5"/>
                  </a:lnTo>
                  <a:lnTo>
                    <a:pt x="1799" y="8"/>
                  </a:lnTo>
                  <a:lnTo>
                    <a:pt x="1839" y="13"/>
                  </a:lnTo>
                  <a:lnTo>
                    <a:pt x="1880" y="19"/>
                  </a:lnTo>
                  <a:lnTo>
                    <a:pt x="1920" y="26"/>
                  </a:lnTo>
                  <a:lnTo>
                    <a:pt x="1960" y="33"/>
                  </a:lnTo>
                  <a:lnTo>
                    <a:pt x="2001" y="42"/>
                  </a:lnTo>
                  <a:lnTo>
                    <a:pt x="2040" y="51"/>
                  </a:lnTo>
                  <a:lnTo>
                    <a:pt x="2079" y="62"/>
                  </a:lnTo>
                  <a:lnTo>
                    <a:pt x="2117" y="73"/>
                  </a:lnTo>
                  <a:lnTo>
                    <a:pt x="2155" y="86"/>
                  </a:lnTo>
                  <a:lnTo>
                    <a:pt x="2193" y="99"/>
                  </a:lnTo>
                  <a:lnTo>
                    <a:pt x="2230" y="113"/>
                  </a:lnTo>
                  <a:lnTo>
                    <a:pt x="2267" y="129"/>
                  </a:lnTo>
                  <a:lnTo>
                    <a:pt x="2303" y="144"/>
                  </a:lnTo>
                  <a:lnTo>
                    <a:pt x="2339" y="161"/>
                  </a:lnTo>
                  <a:lnTo>
                    <a:pt x="2375" y="179"/>
                  </a:lnTo>
                  <a:lnTo>
                    <a:pt x="2410" y="197"/>
                  </a:lnTo>
                  <a:lnTo>
                    <a:pt x="2444" y="217"/>
                  </a:lnTo>
                  <a:lnTo>
                    <a:pt x="2478" y="236"/>
                  </a:lnTo>
                  <a:lnTo>
                    <a:pt x="2511" y="257"/>
                  </a:lnTo>
                  <a:lnTo>
                    <a:pt x="2543" y="279"/>
                  </a:lnTo>
                  <a:lnTo>
                    <a:pt x="2576" y="301"/>
                  </a:lnTo>
                  <a:lnTo>
                    <a:pt x="2608" y="325"/>
                  </a:lnTo>
                  <a:lnTo>
                    <a:pt x="2639" y="349"/>
                  </a:lnTo>
                  <a:lnTo>
                    <a:pt x="2670" y="373"/>
                  </a:lnTo>
                  <a:lnTo>
                    <a:pt x="2700" y="399"/>
                  </a:lnTo>
                  <a:lnTo>
                    <a:pt x="2728" y="425"/>
                  </a:lnTo>
                  <a:lnTo>
                    <a:pt x="2757" y="451"/>
                  </a:lnTo>
                  <a:lnTo>
                    <a:pt x="2786" y="478"/>
                  </a:lnTo>
                  <a:lnTo>
                    <a:pt x="2813" y="507"/>
                  </a:lnTo>
                  <a:lnTo>
                    <a:pt x="2839" y="536"/>
                  </a:lnTo>
                  <a:lnTo>
                    <a:pt x="2865" y="564"/>
                  </a:lnTo>
                  <a:lnTo>
                    <a:pt x="2891" y="594"/>
                  </a:lnTo>
                  <a:lnTo>
                    <a:pt x="2915" y="625"/>
                  </a:lnTo>
                  <a:lnTo>
                    <a:pt x="2939" y="656"/>
                  </a:lnTo>
                  <a:lnTo>
                    <a:pt x="2963" y="688"/>
                  </a:lnTo>
                  <a:lnTo>
                    <a:pt x="2985" y="720"/>
                  </a:lnTo>
                  <a:lnTo>
                    <a:pt x="3007" y="753"/>
                  </a:lnTo>
                  <a:lnTo>
                    <a:pt x="3028" y="786"/>
                  </a:lnTo>
                  <a:lnTo>
                    <a:pt x="3047" y="820"/>
                  </a:lnTo>
                  <a:lnTo>
                    <a:pt x="3067" y="854"/>
                  </a:lnTo>
                  <a:lnTo>
                    <a:pt x="3085" y="889"/>
                  </a:lnTo>
                  <a:lnTo>
                    <a:pt x="3103" y="925"/>
                  </a:lnTo>
                  <a:lnTo>
                    <a:pt x="3120" y="961"/>
                  </a:lnTo>
                  <a:lnTo>
                    <a:pt x="3135" y="997"/>
                  </a:lnTo>
                  <a:lnTo>
                    <a:pt x="3151" y="1034"/>
                  </a:lnTo>
                  <a:lnTo>
                    <a:pt x="3165" y="1071"/>
                  </a:lnTo>
                  <a:lnTo>
                    <a:pt x="3179" y="1109"/>
                  </a:lnTo>
                  <a:lnTo>
                    <a:pt x="3191" y="1147"/>
                  </a:lnTo>
                  <a:lnTo>
                    <a:pt x="3202" y="1185"/>
                  </a:lnTo>
                  <a:lnTo>
                    <a:pt x="3213" y="1224"/>
                  </a:lnTo>
                  <a:lnTo>
                    <a:pt x="3222" y="1263"/>
                  </a:lnTo>
                  <a:lnTo>
                    <a:pt x="3231" y="1304"/>
                  </a:lnTo>
                  <a:lnTo>
                    <a:pt x="3238" y="1344"/>
                  </a:lnTo>
                  <a:lnTo>
                    <a:pt x="3245" y="1384"/>
                  </a:lnTo>
                  <a:lnTo>
                    <a:pt x="3251" y="1425"/>
                  </a:lnTo>
                  <a:lnTo>
                    <a:pt x="3256" y="1465"/>
                  </a:lnTo>
                  <a:lnTo>
                    <a:pt x="3259" y="1506"/>
                  </a:lnTo>
                  <a:lnTo>
                    <a:pt x="3262" y="1548"/>
                  </a:lnTo>
                  <a:lnTo>
                    <a:pt x="3264" y="1590"/>
                  </a:lnTo>
                  <a:lnTo>
                    <a:pt x="3264" y="1631"/>
                  </a:lnTo>
                  <a:lnTo>
                    <a:pt x="3264" y="1631"/>
                  </a:lnTo>
                  <a:lnTo>
                    <a:pt x="3264" y="1674"/>
                  </a:lnTo>
                  <a:lnTo>
                    <a:pt x="3262" y="1716"/>
                  </a:lnTo>
                  <a:lnTo>
                    <a:pt x="3259" y="1757"/>
                  </a:lnTo>
                  <a:lnTo>
                    <a:pt x="3256" y="1799"/>
                  </a:lnTo>
                  <a:lnTo>
                    <a:pt x="3251" y="1839"/>
                  </a:lnTo>
                  <a:lnTo>
                    <a:pt x="3245" y="1880"/>
                  </a:lnTo>
                  <a:lnTo>
                    <a:pt x="3238" y="1920"/>
                  </a:lnTo>
                  <a:lnTo>
                    <a:pt x="3231" y="1960"/>
                  </a:lnTo>
                  <a:lnTo>
                    <a:pt x="3222" y="2001"/>
                  </a:lnTo>
                  <a:lnTo>
                    <a:pt x="3213" y="2040"/>
                  </a:lnTo>
                  <a:lnTo>
                    <a:pt x="3202" y="2079"/>
                  </a:lnTo>
                  <a:lnTo>
                    <a:pt x="3191" y="2117"/>
                  </a:lnTo>
                  <a:lnTo>
                    <a:pt x="3179" y="2155"/>
                  </a:lnTo>
                  <a:lnTo>
                    <a:pt x="3165" y="2193"/>
                  </a:lnTo>
                  <a:lnTo>
                    <a:pt x="3151" y="2230"/>
                  </a:lnTo>
                  <a:lnTo>
                    <a:pt x="3135" y="2267"/>
                  </a:lnTo>
                  <a:lnTo>
                    <a:pt x="3120" y="2303"/>
                  </a:lnTo>
                  <a:lnTo>
                    <a:pt x="3103" y="2339"/>
                  </a:lnTo>
                  <a:lnTo>
                    <a:pt x="3085" y="2375"/>
                  </a:lnTo>
                  <a:lnTo>
                    <a:pt x="3067" y="2410"/>
                  </a:lnTo>
                  <a:lnTo>
                    <a:pt x="3047" y="2444"/>
                  </a:lnTo>
                  <a:lnTo>
                    <a:pt x="3028" y="2478"/>
                  </a:lnTo>
                  <a:lnTo>
                    <a:pt x="3007" y="2511"/>
                  </a:lnTo>
                  <a:lnTo>
                    <a:pt x="2985" y="2543"/>
                  </a:lnTo>
                  <a:lnTo>
                    <a:pt x="2963" y="2576"/>
                  </a:lnTo>
                  <a:lnTo>
                    <a:pt x="2939" y="2608"/>
                  </a:lnTo>
                  <a:lnTo>
                    <a:pt x="2915" y="2639"/>
                  </a:lnTo>
                  <a:lnTo>
                    <a:pt x="2891" y="2670"/>
                  </a:lnTo>
                  <a:lnTo>
                    <a:pt x="2865" y="2700"/>
                  </a:lnTo>
                  <a:lnTo>
                    <a:pt x="2839" y="2728"/>
                  </a:lnTo>
                  <a:lnTo>
                    <a:pt x="2813" y="2757"/>
                  </a:lnTo>
                  <a:lnTo>
                    <a:pt x="2786" y="2786"/>
                  </a:lnTo>
                  <a:lnTo>
                    <a:pt x="2757" y="2813"/>
                  </a:lnTo>
                  <a:lnTo>
                    <a:pt x="2728" y="2839"/>
                  </a:lnTo>
                  <a:lnTo>
                    <a:pt x="2700" y="2865"/>
                  </a:lnTo>
                  <a:lnTo>
                    <a:pt x="2670" y="2891"/>
                  </a:lnTo>
                  <a:lnTo>
                    <a:pt x="2639" y="2915"/>
                  </a:lnTo>
                  <a:lnTo>
                    <a:pt x="2608" y="2939"/>
                  </a:lnTo>
                  <a:lnTo>
                    <a:pt x="2576" y="2963"/>
                  </a:lnTo>
                  <a:lnTo>
                    <a:pt x="2543" y="2985"/>
                  </a:lnTo>
                  <a:lnTo>
                    <a:pt x="2511" y="3007"/>
                  </a:lnTo>
                  <a:lnTo>
                    <a:pt x="2478" y="3028"/>
                  </a:lnTo>
                  <a:lnTo>
                    <a:pt x="2444" y="3047"/>
                  </a:lnTo>
                  <a:lnTo>
                    <a:pt x="2410" y="3067"/>
                  </a:lnTo>
                  <a:lnTo>
                    <a:pt x="2375" y="3085"/>
                  </a:lnTo>
                  <a:lnTo>
                    <a:pt x="2339" y="3103"/>
                  </a:lnTo>
                  <a:lnTo>
                    <a:pt x="2303" y="3120"/>
                  </a:lnTo>
                  <a:lnTo>
                    <a:pt x="2267" y="3135"/>
                  </a:lnTo>
                  <a:lnTo>
                    <a:pt x="2230" y="3151"/>
                  </a:lnTo>
                  <a:lnTo>
                    <a:pt x="2193" y="3165"/>
                  </a:lnTo>
                  <a:lnTo>
                    <a:pt x="2155" y="3179"/>
                  </a:lnTo>
                  <a:lnTo>
                    <a:pt x="2117" y="3191"/>
                  </a:lnTo>
                  <a:lnTo>
                    <a:pt x="2079" y="3202"/>
                  </a:lnTo>
                  <a:lnTo>
                    <a:pt x="2040" y="3213"/>
                  </a:lnTo>
                  <a:lnTo>
                    <a:pt x="2001" y="3222"/>
                  </a:lnTo>
                  <a:lnTo>
                    <a:pt x="1960" y="3231"/>
                  </a:lnTo>
                  <a:lnTo>
                    <a:pt x="1920" y="3238"/>
                  </a:lnTo>
                  <a:lnTo>
                    <a:pt x="1880" y="3245"/>
                  </a:lnTo>
                  <a:lnTo>
                    <a:pt x="1839" y="3251"/>
                  </a:lnTo>
                  <a:lnTo>
                    <a:pt x="1799" y="3256"/>
                  </a:lnTo>
                  <a:lnTo>
                    <a:pt x="1757" y="3259"/>
                  </a:lnTo>
                  <a:lnTo>
                    <a:pt x="1716" y="3262"/>
                  </a:lnTo>
                  <a:lnTo>
                    <a:pt x="1674" y="3264"/>
                  </a:lnTo>
                  <a:lnTo>
                    <a:pt x="1631" y="3264"/>
                  </a:lnTo>
                  <a:lnTo>
                    <a:pt x="1631" y="3264"/>
                  </a:lnTo>
                  <a:close/>
                </a:path>
              </a:pathLst>
            </a:custGeom>
            <a:solidFill>
              <a:srgbClr val="C2B8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4" name="Freeform 15"/>
            <p:cNvSpPr>
              <a:spLocks noEditPoints="1"/>
            </p:cNvSpPr>
            <p:nvPr/>
          </p:nvSpPr>
          <p:spPr bwMode="auto">
            <a:xfrm>
              <a:off x="-20" y="141"/>
              <a:ext cx="1044" cy="1044"/>
            </a:xfrm>
            <a:custGeom>
              <a:avLst/>
              <a:gdLst>
                <a:gd name="T0" fmla="*/ 1288 w 3130"/>
                <a:gd name="T1" fmla="*/ 24 h 3130"/>
                <a:gd name="T2" fmla="*/ 956 w 3130"/>
                <a:gd name="T3" fmla="*/ 123 h 3130"/>
                <a:gd name="T4" fmla="*/ 660 w 3130"/>
                <a:gd name="T5" fmla="*/ 289 h 3130"/>
                <a:gd name="T6" fmla="*/ 407 w 3130"/>
                <a:gd name="T7" fmla="*/ 513 h 3130"/>
                <a:gd name="T8" fmla="*/ 207 w 3130"/>
                <a:gd name="T9" fmla="*/ 786 h 3130"/>
                <a:gd name="T10" fmla="*/ 71 w 3130"/>
                <a:gd name="T11" fmla="*/ 1100 h 3130"/>
                <a:gd name="T12" fmla="*/ 5 w 3130"/>
                <a:gd name="T13" fmla="*/ 1444 h 3130"/>
                <a:gd name="T14" fmla="*/ 12 w 3130"/>
                <a:gd name="T15" fmla="*/ 1764 h 3130"/>
                <a:gd name="T16" fmla="*/ 95 w 3130"/>
                <a:gd name="T17" fmla="*/ 2102 h 3130"/>
                <a:gd name="T18" fmla="*/ 247 w 3130"/>
                <a:gd name="T19" fmla="*/ 2407 h 3130"/>
                <a:gd name="T20" fmla="*/ 459 w 3130"/>
                <a:gd name="T21" fmla="*/ 2672 h 3130"/>
                <a:gd name="T22" fmla="*/ 723 w 3130"/>
                <a:gd name="T23" fmla="*/ 2883 h 3130"/>
                <a:gd name="T24" fmla="*/ 1028 w 3130"/>
                <a:gd name="T25" fmla="*/ 3035 h 3130"/>
                <a:gd name="T26" fmla="*/ 1366 w 3130"/>
                <a:gd name="T27" fmla="*/ 3118 h 3130"/>
                <a:gd name="T28" fmla="*/ 1685 w 3130"/>
                <a:gd name="T29" fmla="*/ 3126 h 3130"/>
                <a:gd name="T30" fmla="*/ 2030 w 3130"/>
                <a:gd name="T31" fmla="*/ 3059 h 3130"/>
                <a:gd name="T32" fmla="*/ 2344 w 3130"/>
                <a:gd name="T33" fmla="*/ 2923 h 3130"/>
                <a:gd name="T34" fmla="*/ 2617 w 3130"/>
                <a:gd name="T35" fmla="*/ 2723 h 3130"/>
                <a:gd name="T36" fmla="*/ 2841 w 3130"/>
                <a:gd name="T37" fmla="*/ 2470 h 3130"/>
                <a:gd name="T38" fmla="*/ 3007 w 3130"/>
                <a:gd name="T39" fmla="*/ 2173 h 3130"/>
                <a:gd name="T40" fmla="*/ 3106 w 3130"/>
                <a:gd name="T41" fmla="*/ 1842 h 3130"/>
                <a:gd name="T42" fmla="*/ 3129 w 3130"/>
                <a:gd name="T43" fmla="*/ 1524 h 3130"/>
                <a:gd name="T44" fmla="*/ 3081 w 3130"/>
                <a:gd name="T45" fmla="*/ 1174 h 3130"/>
                <a:gd name="T46" fmla="*/ 2958 w 3130"/>
                <a:gd name="T47" fmla="*/ 853 h 3130"/>
                <a:gd name="T48" fmla="*/ 2772 w 3130"/>
                <a:gd name="T49" fmla="*/ 570 h 3130"/>
                <a:gd name="T50" fmla="*/ 2531 w 3130"/>
                <a:gd name="T51" fmla="*/ 334 h 3130"/>
                <a:gd name="T52" fmla="*/ 2243 w 3130"/>
                <a:gd name="T53" fmla="*/ 154 h 3130"/>
                <a:gd name="T54" fmla="*/ 1918 w 3130"/>
                <a:gd name="T55" fmla="*/ 40 h 3130"/>
                <a:gd name="T56" fmla="*/ 1564 w 3130"/>
                <a:gd name="T57" fmla="*/ 0 h 3130"/>
                <a:gd name="T58" fmla="*/ 1353 w 3130"/>
                <a:gd name="T59" fmla="*/ 2942 h 3130"/>
                <a:gd name="T60" fmla="*/ 1055 w 3130"/>
                <a:gd name="T61" fmla="*/ 2861 h 3130"/>
                <a:gd name="T62" fmla="*/ 786 w 3130"/>
                <a:gd name="T63" fmla="*/ 2720 h 3130"/>
                <a:gd name="T64" fmla="*/ 557 w 3130"/>
                <a:gd name="T65" fmla="*/ 2526 h 3130"/>
                <a:gd name="T66" fmla="*/ 374 w 3130"/>
                <a:gd name="T67" fmla="*/ 2287 h 3130"/>
                <a:gd name="T68" fmla="*/ 246 w 3130"/>
                <a:gd name="T69" fmla="*/ 2012 h 3130"/>
                <a:gd name="T70" fmla="*/ 180 w 3130"/>
                <a:gd name="T71" fmla="*/ 1707 h 3130"/>
                <a:gd name="T72" fmla="*/ 180 w 3130"/>
                <a:gd name="T73" fmla="*/ 1423 h 3130"/>
                <a:gd name="T74" fmla="*/ 246 w 3130"/>
                <a:gd name="T75" fmla="*/ 1118 h 3130"/>
                <a:gd name="T76" fmla="*/ 374 w 3130"/>
                <a:gd name="T77" fmla="*/ 843 h 3130"/>
                <a:gd name="T78" fmla="*/ 557 w 3130"/>
                <a:gd name="T79" fmla="*/ 604 h 3130"/>
                <a:gd name="T80" fmla="*/ 786 w 3130"/>
                <a:gd name="T81" fmla="*/ 410 h 3130"/>
                <a:gd name="T82" fmla="*/ 1055 w 3130"/>
                <a:gd name="T83" fmla="*/ 269 h 3130"/>
                <a:gd name="T84" fmla="*/ 1353 w 3130"/>
                <a:gd name="T85" fmla="*/ 188 h 3130"/>
                <a:gd name="T86" fmla="*/ 1646 w 3130"/>
                <a:gd name="T87" fmla="*/ 175 h 3130"/>
                <a:gd name="T88" fmla="*/ 1992 w 3130"/>
                <a:gd name="T89" fmla="*/ 239 h 3130"/>
                <a:gd name="T90" fmla="*/ 2304 w 3130"/>
                <a:gd name="T91" fmla="*/ 384 h 3130"/>
                <a:gd name="T92" fmla="*/ 2567 w 3130"/>
                <a:gd name="T93" fmla="*/ 598 h 3130"/>
                <a:gd name="T94" fmla="*/ 2879 w 3130"/>
                <a:gd name="T95" fmla="*/ 1105 h 3130"/>
                <a:gd name="T96" fmla="*/ 2947 w 3130"/>
                <a:gd name="T97" fmla="*/ 1395 h 3130"/>
                <a:gd name="T98" fmla="*/ 2954 w 3130"/>
                <a:gd name="T99" fmla="*/ 1672 h 3130"/>
                <a:gd name="T100" fmla="*/ 2895 w 3130"/>
                <a:gd name="T101" fmla="*/ 1979 h 3130"/>
                <a:gd name="T102" fmla="*/ 2773 w 3130"/>
                <a:gd name="T103" fmla="*/ 2257 h 3130"/>
                <a:gd name="T104" fmla="*/ 2596 w 3130"/>
                <a:gd name="T105" fmla="*/ 2501 h 3130"/>
                <a:gd name="T106" fmla="*/ 2370 w 3130"/>
                <a:gd name="T107" fmla="*/ 2700 h 3130"/>
                <a:gd name="T108" fmla="*/ 2106 w 3130"/>
                <a:gd name="T109" fmla="*/ 2848 h 3130"/>
                <a:gd name="T110" fmla="*/ 1811 w 3130"/>
                <a:gd name="T111" fmla="*/ 2936 h 3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30" h="3130">
                  <a:moveTo>
                    <a:pt x="1564" y="0"/>
                  </a:moveTo>
                  <a:lnTo>
                    <a:pt x="1564" y="0"/>
                  </a:lnTo>
                  <a:lnTo>
                    <a:pt x="1524" y="1"/>
                  </a:lnTo>
                  <a:lnTo>
                    <a:pt x="1484" y="2"/>
                  </a:lnTo>
                  <a:lnTo>
                    <a:pt x="1444" y="5"/>
                  </a:lnTo>
                  <a:lnTo>
                    <a:pt x="1405" y="8"/>
                  </a:lnTo>
                  <a:lnTo>
                    <a:pt x="1366" y="12"/>
                  </a:lnTo>
                  <a:lnTo>
                    <a:pt x="1327" y="18"/>
                  </a:lnTo>
                  <a:lnTo>
                    <a:pt x="1288" y="24"/>
                  </a:lnTo>
                  <a:lnTo>
                    <a:pt x="1250" y="32"/>
                  </a:lnTo>
                  <a:lnTo>
                    <a:pt x="1212" y="40"/>
                  </a:lnTo>
                  <a:lnTo>
                    <a:pt x="1174" y="49"/>
                  </a:lnTo>
                  <a:lnTo>
                    <a:pt x="1137" y="59"/>
                  </a:lnTo>
                  <a:lnTo>
                    <a:pt x="1100" y="71"/>
                  </a:lnTo>
                  <a:lnTo>
                    <a:pt x="1064" y="82"/>
                  </a:lnTo>
                  <a:lnTo>
                    <a:pt x="1028" y="95"/>
                  </a:lnTo>
                  <a:lnTo>
                    <a:pt x="992" y="109"/>
                  </a:lnTo>
                  <a:lnTo>
                    <a:pt x="956" y="123"/>
                  </a:lnTo>
                  <a:lnTo>
                    <a:pt x="922" y="139"/>
                  </a:lnTo>
                  <a:lnTo>
                    <a:pt x="887" y="154"/>
                  </a:lnTo>
                  <a:lnTo>
                    <a:pt x="853" y="172"/>
                  </a:lnTo>
                  <a:lnTo>
                    <a:pt x="819" y="189"/>
                  </a:lnTo>
                  <a:lnTo>
                    <a:pt x="786" y="207"/>
                  </a:lnTo>
                  <a:lnTo>
                    <a:pt x="754" y="227"/>
                  </a:lnTo>
                  <a:lnTo>
                    <a:pt x="723" y="247"/>
                  </a:lnTo>
                  <a:lnTo>
                    <a:pt x="691" y="267"/>
                  </a:lnTo>
                  <a:lnTo>
                    <a:pt x="660" y="289"/>
                  </a:lnTo>
                  <a:lnTo>
                    <a:pt x="629" y="311"/>
                  </a:lnTo>
                  <a:lnTo>
                    <a:pt x="599" y="334"/>
                  </a:lnTo>
                  <a:lnTo>
                    <a:pt x="570" y="358"/>
                  </a:lnTo>
                  <a:lnTo>
                    <a:pt x="542" y="382"/>
                  </a:lnTo>
                  <a:lnTo>
                    <a:pt x="513" y="407"/>
                  </a:lnTo>
                  <a:lnTo>
                    <a:pt x="486" y="433"/>
                  </a:lnTo>
                  <a:lnTo>
                    <a:pt x="459" y="459"/>
                  </a:lnTo>
                  <a:lnTo>
                    <a:pt x="433" y="486"/>
                  </a:lnTo>
                  <a:lnTo>
                    <a:pt x="407" y="513"/>
                  </a:lnTo>
                  <a:lnTo>
                    <a:pt x="382" y="542"/>
                  </a:lnTo>
                  <a:lnTo>
                    <a:pt x="358" y="570"/>
                  </a:lnTo>
                  <a:lnTo>
                    <a:pt x="334" y="599"/>
                  </a:lnTo>
                  <a:lnTo>
                    <a:pt x="311" y="629"/>
                  </a:lnTo>
                  <a:lnTo>
                    <a:pt x="289" y="660"/>
                  </a:lnTo>
                  <a:lnTo>
                    <a:pt x="267" y="691"/>
                  </a:lnTo>
                  <a:lnTo>
                    <a:pt x="247" y="723"/>
                  </a:lnTo>
                  <a:lnTo>
                    <a:pt x="227" y="754"/>
                  </a:lnTo>
                  <a:lnTo>
                    <a:pt x="207" y="786"/>
                  </a:lnTo>
                  <a:lnTo>
                    <a:pt x="189" y="819"/>
                  </a:lnTo>
                  <a:lnTo>
                    <a:pt x="172" y="853"/>
                  </a:lnTo>
                  <a:lnTo>
                    <a:pt x="155" y="887"/>
                  </a:lnTo>
                  <a:lnTo>
                    <a:pt x="139" y="922"/>
                  </a:lnTo>
                  <a:lnTo>
                    <a:pt x="123" y="956"/>
                  </a:lnTo>
                  <a:lnTo>
                    <a:pt x="109" y="992"/>
                  </a:lnTo>
                  <a:lnTo>
                    <a:pt x="95" y="1028"/>
                  </a:lnTo>
                  <a:lnTo>
                    <a:pt x="82" y="1064"/>
                  </a:lnTo>
                  <a:lnTo>
                    <a:pt x="71" y="1100"/>
                  </a:lnTo>
                  <a:lnTo>
                    <a:pt x="59" y="1137"/>
                  </a:lnTo>
                  <a:lnTo>
                    <a:pt x="49" y="1174"/>
                  </a:lnTo>
                  <a:lnTo>
                    <a:pt x="40" y="1212"/>
                  </a:lnTo>
                  <a:lnTo>
                    <a:pt x="32" y="1250"/>
                  </a:lnTo>
                  <a:lnTo>
                    <a:pt x="24" y="1288"/>
                  </a:lnTo>
                  <a:lnTo>
                    <a:pt x="18" y="1327"/>
                  </a:lnTo>
                  <a:lnTo>
                    <a:pt x="12" y="1366"/>
                  </a:lnTo>
                  <a:lnTo>
                    <a:pt x="8" y="1405"/>
                  </a:lnTo>
                  <a:lnTo>
                    <a:pt x="5" y="1444"/>
                  </a:lnTo>
                  <a:lnTo>
                    <a:pt x="2" y="1484"/>
                  </a:lnTo>
                  <a:lnTo>
                    <a:pt x="1" y="1524"/>
                  </a:lnTo>
                  <a:lnTo>
                    <a:pt x="0" y="1564"/>
                  </a:lnTo>
                  <a:lnTo>
                    <a:pt x="0" y="1564"/>
                  </a:lnTo>
                  <a:lnTo>
                    <a:pt x="1" y="1606"/>
                  </a:lnTo>
                  <a:lnTo>
                    <a:pt x="2" y="1646"/>
                  </a:lnTo>
                  <a:lnTo>
                    <a:pt x="5" y="1685"/>
                  </a:lnTo>
                  <a:lnTo>
                    <a:pt x="8" y="1725"/>
                  </a:lnTo>
                  <a:lnTo>
                    <a:pt x="12" y="1764"/>
                  </a:lnTo>
                  <a:lnTo>
                    <a:pt x="18" y="1803"/>
                  </a:lnTo>
                  <a:lnTo>
                    <a:pt x="24" y="1842"/>
                  </a:lnTo>
                  <a:lnTo>
                    <a:pt x="32" y="1880"/>
                  </a:lnTo>
                  <a:lnTo>
                    <a:pt x="40" y="1918"/>
                  </a:lnTo>
                  <a:lnTo>
                    <a:pt x="49" y="1955"/>
                  </a:lnTo>
                  <a:lnTo>
                    <a:pt x="59" y="1993"/>
                  </a:lnTo>
                  <a:lnTo>
                    <a:pt x="71" y="2030"/>
                  </a:lnTo>
                  <a:lnTo>
                    <a:pt x="82" y="2066"/>
                  </a:lnTo>
                  <a:lnTo>
                    <a:pt x="95" y="2102"/>
                  </a:lnTo>
                  <a:lnTo>
                    <a:pt x="109" y="2138"/>
                  </a:lnTo>
                  <a:lnTo>
                    <a:pt x="123" y="2173"/>
                  </a:lnTo>
                  <a:lnTo>
                    <a:pt x="139" y="2208"/>
                  </a:lnTo>
                  <a:lnTo>
                    <a:pt x="155" y="2243"/>
                  </a:lnTo>
                  <a:lnTo>
                    <a:pt x="172" y="2277"/>
                  </a:lnTo>
                  <a:lnTo>
                    <a:pt x="189" y="2311"/>
                  </a:lnTo>
                  <a:lnTo>
                    <a:pt x="207" y="2344"/>
                  </a:lnTo>
                  <a:lnTo>
                    <a:pt x="227" y="2376"/>
                  </a:lnTo>
                  <a:lnTo>
                    <a:pt x="247" y="2407"/>
                  </a:lnTo>
                  <a:lnTo>
                    <a:pt x="267" y="2439"/>
                  </a:lnTo>
                  <a:lnTo>
                    <a:pt x="289" y="2470"/>
                  </a:lnTo>
                  <a:lnTo>
                    <a:pt x="311" y="2501"/>
                  </a:lnTo>
                  <a:lnTo>
                    <a:pt x="334" y="2531"/>
                  </a:lnTo>
                  <a:lnTo>
                    <a:pt x="358" y="2560"/>
                  </a:lnTo>
                  <a:lnTo>
                    <a:pt x="382" y="2588"/>
                  </a:lnTo>
                  <a:lnTo>
                    <a:pt x="407" y="2617"/>
                  </a:lnTo>
                  <a:lnTo>
                    <a:pt x="433" y="2644"/>
                  </a:lnTo>
                  <a:lnTo>
                    <a:pt x="459" y="2672"/>
                  </a:lnTo>
                  <a:lnTo>
                    <a:pt x="486" y="2697"/>
                  </a:lnTo>
                  <a:lnTo>
                    <a:pt x="513" y="2723"/>
                  </a:lnTo>
                  <a:lnTo>
                    <a:pt x="542" y="2748"/>
                  </a:lnTo>
                  <a:lnTo>
                    <a:pt x="570" y="2772"/>
                  </a:lnTo>
                  <a:lnTo>
                    <a:pt x="599" y="2796"/>
                  </a:lnTo>
                  <a:lnTo>
                    <a:pt x="629" y="2819"/>
                  </a:lnTo>
                  <a:lnTo>
                    <a:pt x="660" y="2841"/>
                  </a:lnTo>
                  <a:lnTo>
                    <a:pt x="691" y="2863"/>
                  </a:lnTo>
                  <a:lnTo>
                    <a:pt x="723" y="2883"/>
                  </a:lnTo>
                  <a:lnTo>
                    <a:pt x="754" y="2903"/>
                  </a:lnTo>
                  <a:lnTo>
                    <a:pt x="786" y="2923"/>
                  </a:lnTo>
                  <a:lnTo>
                    <a:pt x="819" y="2941"/>
                  </a:lnTo>
                  <a:lnTo>
                    <a:pt x="853" y="2958"/>
                  </a:lnTo>
                  <a:lnTo>
                    <a:pt x="887" y="2976"/>
                  </a:lnTo>
                  <a:lnTo>
                    <a:pt x="922" y="2991"/>
                  </a:lnTo>
                  <a:lnTo>
                    <a:pt x="956" y="3007"/>
                  </a:lnTo>
                  <a:lnTo>
                    <a:pt x="992" y="3021"/>
                  </a:lnTo>
                  <a:lnTo>
                    <a:pt x="1028" y="3035"/>
                  </a:lnTo>
                  <a:lnTo>
                    <a:pt x="1064" y="3048"/>
                  </a:lnTo>
                  <a:lnTo>
                    <a:pt x="1100" y="3059"/>
                  </a:lnTo>
                  <a:lnTo>
                    <a:pt x="1137" y="3071"/>
                  </a:lnTo>
                  <a:lnTo>
                    <a:pt x="1174" y="3081"/>
                  </a:lnTo>
                  <a:lnTo>
                    <a:pt x="1212" y="3090"/>
                  </a:lnTo>
                  <a:lnTo>
                    <a:pt x="1250" y="3098"/>
                  </a:lnTo>
                  <a:lnTo>
                    <a:pt x="1288" y="3106"/>
                  </a:lnTo>
                  <a:lnTo>
                    <a:pt x="1327" y="3112"/>
                  </a:lnTo>
                  <a:lnTo>
                    <a:pt x="1366" y="3118"/>
                  </a:lnTo>
                  <a:lnTo>
                    <a:pt x="1405" y="3122"/>
                  </a:lnTo>
                  <a:lnTo>
                    <a:pt x="1444" y="3126"/>
                  </a:lnTo>
                  <a:lnTo>
                    <a:pt x="1484" y="3128"/>
                  </a:lnTo>
                  <a:lnTo>
                    <a:pt x="1524" y="3129"/>
                  </a:lnTo>
                  <a:lnTo>
                    <a:pt x="1564" y="3130"/>
                  </a:lnTo>
                  <a:lnTo>
                    <a:pt x="1564" y="3130"/>
                  </a:lnTo>
                  <a:lnTo>
                    <a:pt x="1606" y="3129"/>
                  </a:lnTo>
                  <a:lnTo>
                    <a:pt x="1646" y="3128"/>
                  </a:lnTo>
                  <a:lnTo>
                    <a:pt x="1685" y="3126"/>
                  </a:lnTo>
                  <a:lnTo>
                    <a:pt x="1725" y="3122"/>
                  </a:lnTo>
                  <a:lnTo>
                    <a:pt x="1764" y="3118"/>
                  </a:lnTo>
                  <a:lnTo>
                    <a:pt x="1803" y="3112"/>
                  </a:lnTo>
                  <a:lnTo>
                    <a:pt x="1842" y="3106"/>
                  </a:lnTo>
                  <a:lnTo>
                    <a:pt x="1880" y="3098"/>
                  </a:lnTo>
                  <a:lnTo>
                    <a:pt x="1918" y="3090"/>
                  </a:lnTo>
                  <a:lnTo>
                    <a:pt x="1955" y="3081"/>
                  </a:lnTo>
                  <a:lnTo>
                    <a:pt x="1993" y="3071"/>
                  </a:lnTo>
                  <a:lnTo>
                    <a:pt x="2030" y="3059"/>
                  </a:lnTo>
                  <a:lnTo>
                    <a:pt x="2066" y="3048"/>
                  </a:lnTo>
                  <a:lnTo>
                    <a:pt x="2102" y="3035"/>
                  </a:lnTo>
                  <a:lnTo>
                    <a:pt x="2138" y="3021"/>
                  </a:lnTo>
                  <a:lnTo>
                    <a:pt x="2173" y="3007"/>
                  </a:lnTo>
                  <a:lnTo>
                    <a:pt x="2208" y="2991"/>
                  </a:lnTo>
                  <a:lnTo>
                    <a:pt x="2243" y="2976"/>
                  </a:lnTo>
                  <a:lnTo>
                    <a:pt x="2277" y="2958"/>
                  </a:lnTo>
                  <a:lnTo>
                    <a:pt x="2311" y="2941"/>
                  </a:lnTo>
                  <a:lnTo>
                    <a:pt x="2344" y="2923"/>
                  </a:lnTo>
                  <a:lnTo>
                    <a:pt x="2376" y="2903"/>
                  </a:lnTo>
                  <a:lnTo>
                    <a:pt x="2407" y="2883"/>
                  </a:lnTo>
                  <a:lnTo>
                    <a:pt x="2439" y="2863"/>
                  </a:lnTo>
                  <a:lnTo>
                    <a:pt x="2470" y="2841"/>
                  </a:lnTo>
                  <a:lnTo>
                    <a:pt x="2501" y="2819"/>
                  </a:lnTo>
                  <a:lnTo>
                    <a:pt x="2531" y="2796"/>
                  </a:lnTo>
                  <a:lnTo>
                    <a:pt x="2560" y="2772"/>
                  </a:lnTo>
                  <a:lnTo>
                    <a:pt x="2588" y="2748"/>
                  </a:lnTo>
                  <a:lnTo>
                    <a:pt x="2617" y="2723"/>
                  </a:lnTo>
                  <a:lnTo>
                    <a:pt x="2644" y="2697"/>
                  </a:lnTo>
                  <a:lnTo>
                    <a:pt x="2672" y="2672"/>
                  </a:lnTo>
                  <a:lnTo>
                    <a:pt x="2697" y="2644"/>
                  </a:lnTo>
                  <a:lnTo>
                    <a:pt x="2723" y="2617"/>
                  </a:lnTo>
                  <a:lnTo>
                    <a:pt x="2748" y="2588"/>
                  </a:lnTo>
                  <a:lnTo>
                    <a:pt x="2772" y="2560"/>
                  </a:lnTo>
                  <a:lnTo>
                    <a:pt x="2796" y="2531"/>
                  </a:lnTo>
                  <a:lnTo>
                    <a:pt x="2819" y="2501"/>
                  </a:lnTo>
                  <a:lnTo>
                    <a:pt x="2841" y="2470"/>
                  </a:lnTo>
                  <a:lnTo>
                    <a:pt x="2863" y="2439"/>
                  </a:lnTo>
                  <a:lnTo>
                    <a:pt x="2883" y="2407"/>
                  </a:lnTo>
                  <a:lnTo>
                    <a:pt x="2903" y="2376"/>
                  </a:lnTo>
                  <a:lnTo>
                    <a:pt x="2923" y="2344"/>
                  </a:lnTo>
                  <a:lnTo>
                    <a:pt x="2941" y="2311"/>
                  </a:lnTo>
                  <a:lnTo>
                    <a:pt x="2958" y="2277"/>
                  </a:lnTo>
                  <a:lnTo>
                    <a:pt x="2976" y="2243"/>
                  </a:lnTo>
                  <a:lnTo>
                    <a:pt x="2991" y="2208"/>
                  </a:lnTo>
                  <a:lnTo>
                    <a:pt x="3007" y="2173"/>
                  </a:lnTo>
                  <a:lnTo>
                    <a:pt x="3021" y="2138"/>
                  </a:lnTo>
                  <a:lnTo>
                    <a:pt x="3035" y="2102"/>
                  </a:lnTo>
                  <a:lnTo>
                    <a:pt x="3048" y="2066"/>
                  </a:lnTo>
                  <a:lnTo>
                    <a:pt x="3059" y="2030"/>
                  </a:lnTo>
                  <a:lnTo>
                    <a:pt x="3071" y="1993"/>
                  </a:lnTo>
                  <a:lnTo>
                    <a:pt x="3081" y="1955"/>
                  </a:lnTo>
                  <a:lnTo>
                    <a:pt x="3090" y="1918"/>
                  </a:lnTo>
                  <a:lnTo>
                    <a:pt x="3098" y="1880"/>
                  </a:lnTo>
                  <a:lnTo>
                    <a:pt x="3106" y="1842"/>
                  </a:lnTo>
                  <a:lnTo>
                    <a:pt x="3112" y="1803"/>
                  </a:lnTo>
                  <a:lnTo>
                    <a:pt x="3118" y="1764"/>
                  </a:lnTo>
                  <a:lnTo>
                    <a:pt x="3122" y="1725"/>
                  </a:lnTo>
                  <a:lnTo>
                    <a:pt x="3126" y="1685"/>
                  </a:lnTo>
                  <a:lnTo>
                    <a:pt x="3128" y="1646"/>
                  </a:lnTo>
                  <a:lnTo>
                    <a:pt x="3129" y="1606"/>
                  </a:lnTo>
                  <a:lnTo>
                    <a:pt x="3130" y="1564"/>
                  </a:lnTo>
                  <a:lnTo>
                    <a:pt x="3130" y="1564"/>
                  </a:lnTo>
                  <a:lnTo>
                    <a:pt x="3129" y="1524"/>
                  </a:lnTo>
                  <a:lnTo>
                    <a:pt x="3128" y="1484"/>
                  </a:lnTo>
                  <a:lnTo>
                    <a:pt x="3126" y="1444"/>
                  </a:lnTo>
                  <a:lnTo>
                    <a:pt x="3122" y="1405"/>
                  </a:lnTo>
                  <a:lnTo>
                    <a:pt x="3118" y="1366"/>
                  </a:lnTo>
                  <a:lnTo>
                    <a:pt x="3112" y="1327"/>
                  </a:lnTo>
                  <a:lnTo>
                    <a:pt x="3106" y="1288"/>
                  </a:lnTo>
                  <a:lnTo>
                    <a:pt x="3098" y="1250"/>
                  </a:lnTo>
                  <a:lnTo>
                    <a:pt x="3090" y="1212"/>
                  </a:lnTo>
                  <a:lnTo>
                    <a:pt x="3081" y="1174"/>
                  </a:lnTo>
                  <a:lnTo>
                    <a:pt x="3071" y="1137"/>
                  </a:lnTo>
                  <a:lnTo>
                    <a:pt x="3059" y="1100"/>
                  </a:lnTo>
                  <a:lnTo>
                    <a:pt x="3048" y="1064"/>
                  </a:lnTo>
                  <a:lnTo>
                    <a:pt x="3035" y="1028"/>
                  </a:lnTo>
                  <a:lnTo>
                    <a:pt x="3021" y="992"/>
                  </a:lnTo>
                  <a:lnTo>
                    <a:pt x="3007" y="956"/>
                  </a:lnTo>
                  <a:lnTo>
                    <a:pt x="2991" y="922"/>
                  </a:lnTo>
                  <a:lnTo>
                    <a:pt x="2976" y="887"/>
                  </a:lnTo>
                  <a:lnTo>
                    <a:pt x="2958" y="853"/>
                  </a:lnTo>
                  <a:lnTo>
                    <a:pt x="2941" y="819"/>
                  </a:lnTo>
                  <a:lnTo>
                    <a:pt x="2923" y="786"/>
                  </a:lnTo>
                  <a:lnTo>
                    <a:pt x="2903" y="754"/>
                  </a:lnTo>
                  <a:lnTo>
                    <a:pt x="2883" y="723"/>
                  </a:lnTo>
                  <a:lnTo>
                    <a:pt x="2863" y="691"/>
                  </a:lnTo>
                  <a:lnTo>
                    <a:pt x="2841" y="660"/>
                  </a:lnTo>
                  <a:lnTo>
                    <a:pt x="2819" y="629"/>
                  </a:lnTo>
                  <a:lnTo>
                    <a:pt x="2796" y="599"/>
                  </a:lnTo>
                  <a:lnTo>
                    <a:pt x="2772" y="570"/>
                  </a:lnTo>
                  <a:lnTo>
                    <a:pt x="2748" y="542"/>
                  </a:lnTo>
                  <a:lnTo>
                    <a:pt x="2723" y="513"/>
                  </a:lnTo>
                  <a:lnTo>
                    <a:pt x="2697" y="486"/>
                  </a:lnTo>
                  <a:lnTo>
                    <a:pt x="2672" y="459"/>
                  </a:lnTo>
                  <a:lnTo>
                    <a:pt x="2644" y="433"/>
                  </a:lnTo>
                  <a:lnTo>
                    <a:pt x="2617" y="407"/>
                  </a:lnTo>
                  <a:lnTo>
                    <a:pt x="2588" y="382"/>
                  </a:lnTo>
                  <a:lnTo>
                    <a:pt x="2560" y="358"/>
                  </a:lnTo>
                  <a:lnTo>
                    <a:pt x="2531" y="334"/>
                  </a:lnTo>
                  <a:lnTo>
                    <a:pt x="2501" y="311"/>
                  </a:lnTo>
                  <a:lnTo>
                    <a:pt x="2470" y="289"/>
                  </a:lnTo>
                  <a:lnTo>
                    <a:pt x="2439" y="267"/>
                  </a:lnTo>
                  <a:lnTo>
                    <a:pt x="2407" y="247"/>
                  </a:lnTo>
                  <a:lnTo>
                    <a:pt x="2376" y="227"/>
                  </a:lnTo>
                  <a:lnTo>
                    <a:pt x="2344" y="207"/>
                  </a:lnTo>
                  <a:lnTo>
                    <a:pt x="2311" y="189"/>
                  </a:lnTo>
                  <a:lnTo>
                    <a:pt x="2277" y="172"/>
                  </a:lnTo>
                  <a:lnTo>
                    <a:pt x="2243" y="154"/>
                  </a:lnTo>
                  <a:lnTo>
                    <a:pt x="2208" y="139"/>
                  </a:lnTo>
                  <a:lnTo>
                    <a:pt x="2173" y="123"/>
                  </a:lnTo>
                  <a:lnTo>
                    <a:pt x="2138" y="109"/>
                  </a:lnTo>
                  <a:lnTo>
                    <a:pt x="2102" y="95"/>
                  </a:lnTo>
                  <a:lnTo>
                    <a:pt x="2066" y="82"/>
                  </a:lnTo>
                  <a:lnTo>
                    <a:pt x="2030" y="71"/>
                  </a:lnTo>
                  <a:lnTo>
                    <a:pt x="1993" y="59"/>
                  </a:lnTo>
                  <a:lnTo>
                    <a:pt x="1955" y="49"/>
                  </a:lnTo>
                  <a:lnTo>
                    <a:pt x="1918" y="40"/>
                  </a:lnTo>
                  <a:lnTo>
                    <a:pt x="1880" y="32"/>
                  </a:lnTo>
                  <a:lnTo>
                    <a:pt x="1842" y="24"/>
                  </a:lnTo>
                  <a:lnTo>
                    <a:pt x="1803" y="18"/>
                  </a:lnTo>
                  <a:lnTo>
                    <a:pt x="1764" y="12"/>
                  </a:lnTo>
                  <a:lnTo>
                    <a:pt x="1725" y="8"/>
                  </a:lnTo>
                  <a:lnTo>
                    <a:pt x="1685" y="5"/>
                  </a:lnTo>
                  <a:lnTo>
                    <a:pt x="1646" y="2"/>
                  </a:lnTo>
                  <a:lnTo>
                    <a:pt x="1606" y="1"/>
                  </a:lnTo>
                  <a:lnTo>
                    <a:pt x="1564" y="0"/>
                  </a:lnTo>
                  <a:lnTo>
                    <a:pt x="1564" y="0"/>
                  </a:lnTo>
                  <a:close/>
                  <a:moveTo>
                    <a:pt x="1564" y="2957"/>
                  </a:moveTo>
                  <a:lnTo>
                    <a:pt x="1564" y="2957"/>
                  </a:lnTo>
                  <a:lnTo>
                    <a:pt x="1529" y="2957"/>
                  </a:lnTo>
                  <a:lnTo>
                    <a:pt x="1494" y="2956"/>
                  </a:lnTo>
                  <a:lnTo>
                    <a:pt x="1458" y="2954"/>
                  </a:lnTo>
                  <a:lnTo>
                    <a:pt x="1423" y="2950"/>
                  </a:lnTo>
                  <a:lnTo>
                    <a:pt x="1388" y="2947"/>
                  </a:lnTo>
                  <a:lnTo>
                    <a:pt x="1353" y="2942"/>
                  </a:lnTo>
                  <a:lnTo>
                    <a:pt x="1319" y="2936"/>
                  </a:lnTo>
                  <a:lnTo>
                    <a:pt x="1285" y="2930"/>
                  </a:lnTo>
                  <a:lnTo>
                    <a:pt x="1251" y="2923"/>
                  </a:lnTo>
                  <a:lnTo>
                    <a:pt x="1217" y="2914"/>
                  </a:lnTo>
                  <a:lnTo>
                    <a:pt x="1184" y="2905"/>
                  </a:lnTo>
                  <a:lnTo>
                    <a:pt x="1151" y="2895"/>
                  </a:lnTo>
                  <a:lnTo>
                    <a:pt x="1118" y="2884"/>
                  </a:lnTo>
                  <a:lnTo>
                    <a:pt x="1086" y="2873"/>
                  </a:lnTo>
                  <a:lnTo>
                    <a:pt x="1055" y="2861"/>
                  </a:lnTo>
                  <a:lnTo>
                    <a:pt x="1024" y="2848"/>
                  </a:lnTo>
                  <a:lnTo>
                    <a:pt x="992" y="2835"/>
                  </a:lnTo>
                  <a:lnTo>
                    <a:pt x="962" y="2821"/>
                  </a:lnTo>
                  <a:lnTo>
                    <a:pt x="931" y="2805"/>
                  </a:lnTo>
                  <a:lnTo>
                    <a:pt x="901" y="2790"/>
                  </a:lnTo>
                  <a:lnTo>
                    <a:pt x="873" y="2773"/>
                  </a:lnTo>
                  <a:lnTo>
                    <a:pt x="843" y="2756"/>
                  </a:lnTo>
                  <a:lnTo>
                    <a:pt x="815" y="2738"/>
                  </a:lnTo>
                  <a:lnTo>
                    <a:pt x="786" y="2720"/>
                  </a:lnTo>
                  <a:lnTo>
                    <a:pt x="760" y="2700"/>
                  </a:lnTo>
                  <a:lnTo>
                    <a:pt x="732" y="2681"/>
                  </a:lnTo>
                  <a:lnTo>
                    <a:pt x="705" y="2660"/>
                  </a:lnTo>
                  <a:lnTo>
                    <a:pt x="679" y="2640"/>
                  </a:lnTo>
                  <a:lnTo>
                    <a:pt x="654" y="2618"/>
                  </a:lnTo>
                  <a:lnTo>
                    <a:pt x="629" y="2596"/>
                  </a:lnTo>
                  <a:lnTo>
                    <a:pt x="604" y="2573"/>
                  </a:lnTo>
                  <a:lnTo>
                    <a:pt x="581" y="2549"/>
                  </a:lnTo>
                  <a:lnTo>
                    <a:pt x="557" y="2526"/>
                  </a:lnTo>
                  <a:lnTo>
                    <a:pt x="534" y="2501"/>
                  </a:lnTo>
                  <a:lnTo>
                    <a:pt x="512" y="2476"/>
                  </a:lnTo>
                  <a:lnTo>
                    <a:pt x="490" y="2451"/>
                  </a:lnTo>
                  <a:lnTo>
                    <a:pt x="470" y="2425"/>
                  </a:lnTo>
                  <a:lnTo>
                    <a:pt x="449" y="2398"/>
                  </a:lnTo>
                  <a:lnTo>
                    <a:pt x="430" y="2370"/>
                  </a:lnTo>
                  <a:lnTo>
                    <a:pt x="410" y="2344"/>
                  </a:lnTo>
                  <a:lnTo>
                    <a:pt x="392" y="2315"/>
                  </a:lnTo>
                  <a:lnTo>
                    <a:pt x="374" y="2287"/>
                  </a:lnTo>
                  <a:lnTo>
                    <a:pt x="357" y="2257"/>
                  </a:lnTo>
                  <a:lnTo>
                    <a:pt x="340" y="2229"/>
                  </a:lnTo>
                  <a:lnTo>
                    <a:pt x="325" y="2199"/>
                  </a:lnTo>
                  <a:lnTo>
                    <a:pt x="309" y="2168"/>
                  </a:lnTo>
                  <a:lnTo>
                    <a:pt x="295" y="2138"/>
                  </a:lnTo>
                  <a:lnTo>
                    <a:pt x="282" y="2106"/>
                  </a:lnTo>
                  <a:lnTo>
                    <a:pt x="269" y="2075"/>
                  </a:lnTo>
                  <a:lnTo>
                    <a:pt x="257" y="2044"/>
                  </a:lnTo>
                  <a:lnTo>
                    <a:pt x="246" y="2012"/>
                  </a:lnTo>
                  <a:lnTo>
                    <a:pt x="235" y="1979"/>
                  </a:lnTo>
                  <a:lnTo>
                    <a:pt x="225" y="1946"/>
                  </a:lnTo>
                  <a:lnTo>
                    <a:pt x="216" y="1913"/>
                  </a:lnTo>
                  <a:lnTo>
                    <a:pt x="207" y="1879"/>
                  </a:lnTo>
                  <a:lnTo>
                    <a:pt x="200" y="1845"/>
                  </a:lnTo>
                  <a:lnTo>
                    <a:pt x="194" y="1811"/>
                  </a:lnTo>
                  <a:lnTo>
                    <a:pt x="188" y="1777"/>
                  </a:lnTo>
                  <a:lnTo>
                    <a:pt x="184" y="1742"/>
                  </a:lnTo>
                  <a:lnTo>
                    <a:pt x="180" y="1707"/>
                  </a:lnTo>
                  <a:lnTo>
                    <a:pt x="177" y="1672"/>
                  </a:lnTo>
                  <a:lnTo>
                    <a:pt x="174" y="1636"/>
                  </a:lnTo>
                  <a:lnTo>
                    <a:pt x="173" y="1600"/>
                  </a:lnTo>
                  <a:lnTo>
                    <a:pt x="173" y="1564"/>
                  </a:lnTo>
                  <a:lnTo>
                    <a:pt x="173" y="1564"/>
                  </a:lnTo>
                  <a:lnTo>
                    <a:pt x="173" y="1530"/>
                  </a:lnTo>
                  <a:lnTo>
                    <a:pt x="174" y="1494"/>
                  </a:lnTo>
                  <a:lnTo>
                    <a:pt x="177" y="1458"/>
                  </a:lnTo>
                  <a:lnTo>
                    <a:pt x="180" y="1423"/>
                  </a:lnTo>
                  <a:lnTo>
                    <a:pt x="184" y="1388"/>
                  </a:lnTo>
                  <a:lnTo>
                    <a:pt x="188" y="1353"/>
                  </a:lnTo>
                  <a:lnTo>
                    <a:pt x="194" y="1319"/>
                  </a:lnTo>
                  <a:lnTo>
                    <a:pt x="200" y="1285"/>
                  </a:lnTo>
                  <a:lnTo>
                    <a:pt x="207" y="1251"/>
                  </a:lnTo>
                  <a:lnTo>
                    <a:pt x="216" y="1217"/>
                  </a:lnTo>
                  <a:lnTo>
                    <a:pt x="225" y="1184"/>
                  </a:lnTo>
                  <a:lnTo>
                    <a:pt x="235" y="1151"/>
                  </a:lnTo>
                  <a:lnTo>
                    <a:pt x="246" y="1118"/>
                  </a:lnTo>
                  <a:lnTo>
                    <a:pt x="257" y="1086"/>
                  </a:lnTo>
                  <a:lnTo>
                    <a:pt x="269" y="1055"/>
                  </a:lnTo>
                  <a:lnTo>
                    <a:pt x="282" y="1024"/>
                  </a:lnTo>
                  <a:lnTo>
                    <a:pt x="295" y="992"/>
                  </a:lnTo>
                  <a:lnTo>
                    <a:pt x="309" y="962"/>
                  </a:lnTo>
                  <a:lnTo>
                    <a:pt x="325" y="931"/>
                  </a:lnTo>
                  <a:lnTo>
                    <a:pt x="340" y="901"/>
                  </a:lnTo>
                  <a:lnTo>
                    <a:pt x="357" y="873"/>
                  </a:lnTo>
                  <a:lnTo>
                    <a:pt x="374" y="843"/>
                  </a:lnTo>
                  <a:lnTo>
                    <a:pt x="392" y="815"/>
                  </a:lnTo>
                  <a:lnTo>
                    <a:pt x="410" y="786"/>
                  </a:lnTo>
                  <a:lnTo>
                    <a:pt x="430" y="760"/>
                  </a:lnTo>
                  <a:lnTo>
                    <a:pt x="449" y="732"/>
                  </a:lnTo>
                  <a:lnTo>
                    <a:pt x="470" y="705"/>
                  </a:lnTo>
                  <a:lnTo>
                    <a:pt x="490" y="679"/>
                  </a:lnTo>
                  <a:lnTo>
                    <a:pt x="512" y="654"/>
                  </a:lnTo>
                  <a:lnTo>
                    <a:pt x="534" y="629"/>
                  </a:lnTo>
                  <a:lnTo>
                    <a:pt x="557" y="604"/>
                  </a:lnTo>
                  <a:lnTo>
                    <a:pt x="581" y="581"/>
                  </a:lnTo>
                  <a:lnTo>
                    <a:pt x="604" y="557"/>
                  </a:lnTo>
                  <a:lnTo>
                    <a:pt x="629" y="534"/>
                  </a:lnTo>
                  <a:lnTo>
                    <a:pt x="654" y="512"/>
                  </a:lnTo>
                  <a:lnTo>
                    <a:pt x="679" y="490"/>
                  </a:lnTo>
                  <a:lnTo>
                    <a:pt x="705" y="470"/>
                  </a:lnTo>
                  <a:lnTo>
                    <a:pt x="732" y="449"/>
                  </a:lnTo>
                  <a:lnTo>
                    <a:pt x="760" y="430"/>
                  </a:lnTo>
                  <a:lnTo>
                    <a:pt x="786" y="410"/>
                  </a:lnTo>
                  <a:lnTo>
                    <a:pt x="815" y="392"/>
                  </a:lnTo>
                  <a:lnTo>
                    <a:pt x="843" y="374"/>
                  </a:lnTo>
                  <a:lnTo>
                    <a:pt x="873" y="357"/>
                  </a:lnTo>
                  <a:lnTo>
                    <a:pt x="901" y="340"/>
                  </a:lnTo>
                  <a:lnTo>
                    <a:pt x="931" y="325"/>
                  </a:lnTo>
                  <a:lnTo>
                    <a:pt x="962" y="309"/>
                  </a:lnTo>
                  <a:lnTo>
                    <a:pt x="992" y="295"/>
                  </a:lnTo>
                  <a:lnTo>
                    <a:pt x="1024" y="282"/>
                  </a:lnTo>
                  <a:lnTo>
                    <a:pt x="1055" y="269"/>
                  </a:lnTo>
                  <a:lnTo>
                    <a:pt x="1086" y="257"/>
                  </a:lnTo>
                  <a:lnTo>
                    <a:pt x="1118" y="246"/>
                  </a:lnTo>
                  <a:lnTo>
                    <a:pt x="1151" y="235"/>
                  </a:lnTo>
                  <a:lnTo>
                    <a:pt x="1184" y="225"/>
                  </a:lnTo>
                  <a:lnTo>
                    <a:pt x="1217" y="216"/>
                  </a:lnTo>
                  <a:lnTo>
                    <a:pt x="1251" y="207"/>
                  </a:lnTo>
                  <a:lnTo>
                    <a:pt x="1285" y="200"/>
                  </a:lnTo>
                  <a:lnTo>
                    <a:pt x="1319" y="194"/>
                  </a:lnTo>
                  <a:lnTo>
                    <a:pt x="1353" y="188"/>
                  </a:lnTo>
                  <a:lnTo>
                    <a:pt x="1388" y="184"/>
                  </a:lnTo>
                  <a:lnTo>
                    <a:pt x="1423" y="180"/>
                  </a:lnTo>
                  <a:lnTo>
                    <a:pt x="1458" y="177"/>
                  </a:lnTo>
                  <a:lnTo>
                    <a:pt x="1494" y="174"/>
                  </a:lnTo>
                  <a:lnTo>
                    <a:pt x="1529" y="173"/>
                  </a:lnTo>
                  <a:lnTo>
                    <a:pt x="1564" y="173"/>
                  </a:lnTo>
                  <a:lnTo>
                    <a:pt x="1564" y="173"/>
                  </a:lnTo>
                  <a:lnTo>
                    <a:pt x="1606" y="173"/>
                  </a:lnTo>
                  <a:lnTo>
                    <a:pt x="1646" y="175"/>
                  </a:lnTo>
                  <a:lnTo>
                    <a:pt x="1686" y="178"/>
                  </a:lnTo>
                  <a:lnTo>
                    <a:pt x="1725" y="182"/>
                  </a:lnTo>
                  <a:lnTo>
                    <a:pt x="1765" y="186"/>
                  </a:lnTo>
                  <a:lnTo>
                    <a:pt x="1803" y="192"/>
                  </a:lnTo>
                  <a:lnTo>
                    <a:pt x="1842" y="200"/>
                  </a:lnTo>
                  <a:lnTo>
                    <a:pt x="1880" y="209"/>
                  </a:lnTo>
                  <a:lnTo>
                    <a:pt x="1918" y="218"/>
                  </a:lnTo>
                  <a:lnTo>
                    <a:pt x="1955" y="228"/>
                  </a:lnTo>
                  <a:lnTo>
                    <a:pt x="1992" y="239"/>
                  </a:lnTo>
                  <a:lnTo>
                    <a:pt x="2029" y="252"/>
                  </a:lnTo>
                  <a:lnTo>
                    <a:pt x="2065" y="265"/>
                  </a:lnTo>
                  <a:lnTo>
                    <a:pt x="2100" y="279"/>
                  </a:lnTo>
                  <a:lnTo>
                    <a:pt x="2136" y="295"/>
                  </a:lnTo>
                  <a:lnTo>
                    <a:pt x="2170" y="310"/>
                  </a:lnTo>
                  <a:lnTo>
                    <a:pt x="2204" y="328"/>
                  </a:lnTo>
                  <a:lnTo>
                    <a:pt x="2238" y="346"/>
                  </a:lnTo>
                  <a:lnTo>
                    <a:pt x="2271" y="365"/>
                  </a:lnTo>
                  <a:lnTo>
                    <a:pt x="2304" y="384"/>
                  </a:lnTo>
                  <a:lnTo>
                    <a:pt x="2336" y="405"/>
                  </a:lnTo>
                  <a:lnTo>
                    <a:pt x="2366" y="426"/>
                  </a:lnTo>
                  <a:lnTo>
                    <a:pt x="2397" y="449"/>
                  </a:lnTo>
                  <a:lnTo>
                    <a:pt x="2427" y="472"/>
                  </a:lnTo>
                  <a:lnTo>
                    <a:pt x="2456" y="495"/>
                  </a:lnTo>
                  <a:lnTo>
                    <a:pt x="2485" y="520"/>
                  </a:lnTo>
                  <a:lnTo>
                    <a:pt x="2513" y="546"/>
                  </a:lnTo>
                  <a:lnTo>
                    <a:pt x="2540" y="571"/>
                  </a:lnTo>
                  <a:lnTo>
                    <a:pt x="2567" y="598"/>
                  </a:lnTo>
                  <a:lnTo>
                    <a:pt x="2593" y="626"/>
                  </a:lnTo>
                  <a:lnTo>
                    <a:pt x="2618" y="654"/>
                  </a:lnTo>
                  <a:lnTo>
                    <a:pt x="2642" y="683"/>
                  </a:lnTo>
                  <a:lnTo>
                    <a:pt x="2531" y="720"/>
                  </a:lnTo>
                  <a:lnTo>
                    <a:pt x="2664" y="1111"/>
                  </a:lnTo>
                  <a:lnTo>
                    <a:pt x="2857" y="1044"/>
                  </a:lnTo>
                  <a:lnTo>
                    <a:pt x="2857" y="1044"/>
                  </a:lnTo>
                  <a:lnTo>
                    <a:pt x="2868" y="1074"/>
                  </a:lnTo>
                  <a:lnTo>
                    <a:pt x="2879" y="1105"/>
                  </a:lnTo>
                  <a:lnTo>
                    <a:pt x="2890" y="1136"/>
                  </a:lnTo>
                  <a:lnTo>
                    <a:pt x="2900" y="1168"/>
                  </a:lnTo>
                  <a:lnTo>
                    <a:pt x="2909" y="1200"/>
                  </a:lnTo>
                  <a:lnTo>
                    <a:pt x="2917" y="1231"/>
                  </a:lnTo>
                  <a:lnTo>
                    <a:pt x="2925" y="1263"/>
                  </a:lnTo>
                  <a:lnTo>
                    <a:pt x="2932" y="1296"/>
                  </a:lnTo>
                  <a:lnTo>
                    <a:pt x="2938" y="1329"/>
                  </a:lnTo>
                  <a:lnTo>
                    <a:pt x="2943" y="1362"/>
                  </a:lnTo>
                  <a:lnTo>
                    <a:pt x="2947" y="1395"/>
                  </a:lnTo>
                  <a:lnTo>
                    <a:pt x="2951" y="1429"/>
                  </a:lnTo>
                  <a:lnTo>
                    <a:pt x="2954" y="1463"/>
                  </a:lnTo>
                  <a:lnTo>
                    <a:pt x="2956" y="1497"/>
                  </a:lnTo>
                  <a:lnTo>
                    <a:pt x="2957" y="1531"/>
                  </a:lnTo>
                  <a:lnTo>
                    <a:pt x="2957" y="1564"/>
                  </a:lnTo>
                  <a:lnTo>
                    <a:pt x="2957" y="1564"/>
                  </a:lnTo>
                  <a:lnTo>
                    <a:pt x="2957" y="1600"/>
                  </a:lnTo>
                  <a:lnTo>
                    <a:pt x="2956" y="1636"/>
                  </a:lnTo>
                  <a:lnTo>
                    <a:pt x="2954" y="1672"/>
                  </a:lnTo>
                  <a:lnTo>
                    <a:pt x="2950" y="1707"/>
                  </a:lnTo>
                  <a:lnTo>
                    <a:pt x="2947" y="1742"/>
                  </a:lnTo>
                  <a:lnTo>
                    <a:pt x="2942" y="1777"/>
                  </a:lnTo>
                  <a:lnTo>
                    <a:pt x="2936" y="1811"/>
                  </a:lnTo>
                  <a:lnTo>
                    <a:pt x="2930" y="1845"/>
                  </a:lnTo>
                  <a:lnTo>
                    <a:pt x="2923" y="1879"/>
                  </a:lnTo>
                  <a:lnTo>
                    <a:pt x="2914" y="1913"/>
                  </a:lnTo>
                  <a:lnTo>
                    <a:pt x="2905" y="1946"/>
                  </a:lnTo>
                  <a:lnTo>
                    <a:pt x="2895" y="1979"/>
                  </a:lnTo>
                  <a:lnTo>
                    <a:pt x="2884" y="2012"/>
                  </a:lnTo>
                  <a:lnTo>
                    <a:pt x="2873" y="2044"/>
                  </a:lnTo>
                  <a:lnTo>
                    <a:pt x="2861" y="2075"/>
                  </a:lnTo>
                  <a:lnTo>
                    <a:pt x="2848" y="2106"/>
                  </a:lnTo>
                  <a:lnTo>
                    <a:pt x="2835" y="2138"/>
                  </a:lnTo>
                  <a:lnTo>
                    <a:pt x="2821" y="2168"/>
                  </a:lnTo>
                  <a:lnTo>
                    <a:pt x="2805" y="2199"/>
                  </a:lnTo>
                  <a:lnTo>
                    <a:pt x="2790" y="2229"/>
                  </a:lnTo>
                  <a:lnTo>
                    <a:pt x="2773" y="2257"/>
                  </a:lnTo>
                  <a:lnTo>
                    <a:pt x="2756" y="2287"/>
                  </a:lnTo>
                  <a:lnTo>
                    <a:pt x="2738" y="2315"/>
                  </a:lnTo>
                  <a:lnTo>
                    <a:pt x="2720" y="2344"/>
                  </a:lnTo>
                  <a:lnTo>
                    <a:pt x="2700" y="2370"/>
                  </a:lnTo>
                  <a:lnTo>
                    <a:pt x="2681" y="2398"/>
                  </a:lnTo>
                  <a:lnTo>
                    <a:pt x="2660" y="2425"/>
                  </a:lnTo>
                  <a:lnTo>
                    <a:pt x="2640" y="2451"/>
                  </a:lnTo>
                  <a:lnTo>
                    <a:pt x="2618" y="2476"/>
                  </a:lnTo>
                  <a:lnTo>
                    <a:pt x="2596" y="2501"/>
                  </a:lnTo>
                  <a:lnTo>
                    <a:pt x="2573" y="2526"/>
                  </a:lnTo>
                  <a:lnTo>
                    <a:pt x="2549" y="2549"/>
                  </a:lnTo>
                  <a:lnTo>
                    <a:pt x="2526" y="2573"/>
                  </a:lnTo>
                  <a:lnTo>
                    <a:pt x="2501" y="2596"/>
                  </a:lnTo>
                  <a:lnTo>
                    <a:pt x="2476" y="2618"/>
                  </a:lnTo>
                  <a:lnTo>
                    <a:pt x="2451" y="2640"/>
                  </a:lnTo>
                  <a:lnTo>
                    <a:pt x="2424" y="2660"/>
                  </a:lnTo>
                  <a:lnTo>
                    <a:pt x="2398" y="2681"/>
                  </a:lnTo>
                  <a:lnTo>
                    <a:pt x="2370" y="2700"/>
                  </a:lnTo>
                  <a:lnTo>
                    <a:pt x="2344" y="2720"/>
                  </a:lnTo>
                  <a:lnTo>
                    <a:pt x="2315" y="2738"/>
                  </a:lnTo>
                  <a:lnTo>
                    <a:pt x="2287" y="2756"/>
                  </a:lnTo>
                  <a:lnTo>
                    <a:pt x="2257" y="2773"/>
                  </a:lnTo>
                  <a:lnTo>
                    <a:pt x="2229" y="2790"/>
                  </a:lnTo>
                  <a:lnTo>
                    <a:pt x="2199" y="2805"/>
                  </a:lnTo>
                  <a:lnTo>
                    <a:pt x="2168" y="2821"/>
                  </a:lnTo>
                  <a:lnTo>
                    <a:pt x="2138" y="2835"/>
                  </a:lnTo>
                  <a:lnTo>
                    <a:pt x="2106" y="2848"/>
                  </a:lnTo>
                  <a:lnTo>
                    <a:pt x="2075" y="2861"/>
                  </a:lnTo>
                  <a:lnTo>
                    <a:pt x="2044" y="2873"/>
                  </a:lnTo>
                  <a:lnTo>
                    <a:pt x="2012" y="2884"/>
                  </a:lnTo>
                  <a:lnTo>
                    <a:pt x="1979" y="2895"/>
                  </a:lnTo>
                  <a:lnTo>
                    <a:pt x="1946" y="2905"/>
                  </a:lnTo>
                  <a:lnTo>
                    <a:pt x="1913" y="2914"/>
                  </a:lnTo>
                  <a:lnTo>
                    <a:pt x="1879" y="2923"/>
                  </a:lnTo>
                  <a:lnTo>
                    <a:pt x="1845" y="2930"/>
                  </a:lnTo>
                  <a:lnTo>
                    <a:pt x="1811" y="2936"/>
                  </a:lnTo>
                  <a:lnTo>
                    <a:pt x="1776" y="2942"/>
                  </a:lnTo>
                  <a:lnTo>
                    <a:pt x="1742" y="2947"/>
                  </a:lnTo>
                  <a:lnTo>
                    <a:pt x="1707" y="2950"/>
                  </a:lnTo>
                  <a:lnTo>
                    <a:pt x="1672" y="2954"/>
                  </a:lnTo>
                  <a:lnTo>
                    <a:pt x="1636" y="2956"/>
                  </a:lnTo>
                  <a:lnTo>
                    <a:pt x="1600" y="2957"/>
                  </a:lnTo>
                  <a:lnTo>
                    <a:pt x="1564" y="2957"/>
                  </a:lnTo>
                  <a:lnTo>
                    <a:pt x="1564" y="29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1" name="Freeform 16"/>
            <p:cNvSpPr>
              <a:spLocks/>
            </p:cNvSpPr>
            <p:nvPr/>
          </p:nvSpPr>
          <p:spPr bwMode="auto">
            <a:xfrm>
              <a:off x="286" y="563"/>
              <a:ext cx="189" cy="84"/>
            </a:xfrm>
            <a:custGeom>
              <a:avLst/>
              <a:gdLst>
                <a:gd name="T0" fmla="*/ 568 w 568"/>
                <a:gd name="T1" fmla="*/ 66 h 251"/>
                <a:gd name="T2" fmla="*/ 547 w 568"/>
                <a:gd name="T3" fmla="*/ 0 h 251"/>
                <a:gd name="T4" fmla="*/ 0 w 568"/>
                <a:gd name="T5" fmla="*/ 186 h 251"/>
                <a:gd name="T6" fmla="*/ 22 w 568"/>
                <a:gd name="T7" fmla="*/ 251 h 251"/>
                <a:gd name="T8" fmla="*/ 568 w 568"/>
                <a:gd name="T9" fmla="*/ 66 h 251"/>
              </a:gdLst>
              <a:ahLst/>
              <a:cxnLst>
                <a:cxn ang="0">
                  <a:pos x="T0" y="T1"/>
                </a:cxn>
                <a:cxn ang="0">
                  <a:pos x="T2" y="T3"/>
                </a:cxn>
                <a:cxn ang="0">
                  <a:pos x="T4" y="T5"/>
                </a:cxn>
                <a:cxn ang="0">
                  <a:pos x="T6" y="T7"/>
                </a:cxn>
                <a:cxn ang="0">
                  <a:pos x="T8" y="T9"/>
                </a:cxn>
              </a:cxnLst>
              <a:rect l="0" t="0" r="r" b="b"/>
              <a:pathLst>
                <a:path w="568" h="251">
                  <a:moveTo>
                    <a:pt x="568" y="66"/>
                  </a:moveTo>
                  <a:lnTo>
                    <a:pt x="547" y="0"/>
                  </a:lnTo>
                  <a:lnTo>
                    <a:pt x="0" y="186"/>
                  </a:lnTo>
                  <a:lnTo>
                    <a:pt x="22" y="251"/>
                  </a:lnTo>
                  <a:lnTo>
                    <a:pt x="568"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3" name="Freeform 17"/>
            <p:cNvSpPr>
              <a:spLocks noEditPoints="1"/>
            </p:cNvSpPr>
            <p:nvPr/>
          </p:nvSpPr>
          <p:spPr bwMode="auto">
            <a:xfrm>
              <a:off x="138" y="473"/>
              <a:ext cx="492" cy="515"/>
            </a:xfrm>
            <a:custGeom>
              <a:avLst/>
              <a:gdLst>
                <a:gd name="T0" fmla="*/ 1464 w 1478"/>
                <a:gd name="T1" fmla="*/ 341 h 1546"/>
                <a:gd name="T2" fmla="*/ 1368 w 1478"/>
                <a:gd name="T3" fmla="*/ 30 h 1546"/>
                <a:gd name="T4" fmla="*/ 1338 w 1478"/>
                <a:gd name="T5" fmla="*/ 1 h 1546"/>
                <a:gd name="T6" fmla="*/ 1017 w 1478"/>
                <a:gd name="T7" fmla="*/ 105 h 1546"/>
                <a:gd name="T8" fmla="*/ 996 w 1478"/>
                <a:gd name="T9" fmla="*/ 125 h 1546"/>
                <a:gd name="T10" fmla="*/ 1123 w 1478"/>
                <a:gd name="T11" fmla="*/ 514 h 1546"/>
                <a:gd name="T12" fmla="*/ 1146 w 1478"/>
                <a:gd name="T13" fmla="*/ 660 h 1546"/>
                <a:gd name="T14" fmla="*/ 1129 w 1478"/>
                <a:gd name="T15" fmla="*/ 795 h 1546"/>
                <a:gd name="T16" fmla="*/ 1075 w 1478"/>
                <a:gd name="T17" fmla="*/ 913 h 1546"/>
                <a:gd name="T18" fmla="*/ 986 w 1478"/>
                <a:gd name="T19" fmla="*/ 1010 h 1546"/>
                <a:gd name="T20" fmla="*/ 862 w 1478"/>
                <a:gd name="T21" fmla="*/ 1082 h 1546"/>
                <a:gd name="T22" fmla="*/ 776 w 1478"/>
                <a:gd name="T23" fmla="*/ 1109 h 1546"/>
                <a:gd name="T24" fmla="*/ 693 w 1478"/>
                <a:gd name="T25" fmla="*/ 1114 h 1546"/>
                <a:gd name="T26" fmla="*/ 586 w 1478"/>
                <a:gd name="T27" fmla="*/ 1094 h 1546"/>
                <a:gd name="T28" fmla="*/ 489 w 1478"/>
                <a:gd name="T29" fmla="*/ 1049 h 1546"/>
                <a:gd name="T30" fmla="*/ 370 w 1478"/>
                <a:gd name="T31" fmla="*/ 945 h 1546"/>
                <a:gd name="T32" fmla="*/ 289 w 1478"/>
                <a:gd name="T33" fmla="*/ 807 h 1546"/>
                <a:gd name="T34" fmla="*/ 180 w 1478"/>
                <a:gd name="T35" fmla="*/ 505 h 1546"/>
                <a:gd name="T36" fmla="*/ 17 w 1478"/>
                <a:gd name="T37" fmla="*/ 554 h 1546"/>
                <a:gd name="T38" fmla="*/ 0 w 1478"/>
                <a:gd name="T39" fmla="*/ 561 h 1546"/>
                <a:gd name="T40" fmla="*/ 63 w 1478"/>
                <a:gd name="T41" fmla="*/ 748 h 1546"/>
                <a:gd name="T42" fmla="*/ 71 w 1478"/>
                <a:gd name="T43" fmla="*/ 812 h 1546"/>
                <a:gd name="T44" fmla="*/ 44 w 1478"/>
                <a:gd name="T45" fmla="*/ 887 h 1546"/>
                <a:gd name="T46" fmla="*/ 43 w 1478"/>
                <a:gd name="T47" fmla="*/ 932 h 1546"/>
                <a:gd name="T48" fmla="*/ 104 w 1478"/>
                <a:gd name="T49" fmla="*/ 1109 h 1546"/>
                <a:gd name="T50" fmla="*/ 183 w 1478"/>
                <a:gd name="T51" fmla="*/ 1246 h 1546"/>
                <a:gd name="T52" fmla="*/ 291 w 1478"/>
                <a:gd name="T53" fmla="*/ 1369 h 1546"/>
                <a:gd name="T54" fmla="*/ 424 w 1478"/>
                <a:gd name="T55" fmla="*/ 1467 h 1546"/>
                <a:gd name="T56" fmla="*/ 583 w 1478"/>
                <a:gd name="T57" fmla="*/ 1529 h 1546"/>
                <a:gd name="T58" fmla="*/ 732 w 1478"/>
                <a:gd name="T59" fmla="*/ 1546 h 1546"/>
                <a:gd name="T60" fmla="*/ 884 w 1478"/>
                <a:gd name="T61" fmla="*/ 1529 h 1546"/>
                <a:gd name="T62" fmla="*/ 1049 w 1478"/>
                <a:gd name="T63" fmla="*/ 1473 h 1546"/>
                <a:gd name="T64" fmla="*/ 1241 w 1478"/>
                <a:gd name="T65" fmla="*/ 1352 h 1546"/>
                <a:gd name="T66" fmla="*/ 1378 w 1478"/>
                <a:gd name="T67" fmla="*/ 1189 h 1546"/>
                <a:gd name="T68" fmla="*/ 1458 w 1478"/>
                <a:gd name="T69" fmla="*/ 993 h 1546"/>
                <a:gd name="T70" fmla="*/ 1477 w 1478"/>
                <a:gd name="T71" fmla="*/ 770 h 1546"/>
                <a:gd name="T72" fmla="*/ 1442 w 1478"/>
                <a:gd name="T73" fmla="*/ 569 h 1546"/>
                <a:gd name="T74" fmla="*/ 1434 w 1478"/>
                <a:gd name="T75" fmla="*/ 487 h 1546"/>
                <a:gd name="T76" fmla="*/ 1454 w 1478"/>
                <a:gd name="T77" fmla="*/ 391 h 1546"/>
                <a:gd name="T78" fmla="*/ 1254 w 1478"/>
                <a:gd name="T79" fmla="*/ 284 h 1546"/>
                <a:gd name="T80" fmla="*/ 1182 w 1478"/>
                <a:gd name="T81" fmla="*/ 292 h 1546"/>
                <a:gd name="T82" fmla="*/ 1143 w 1478"/>
                <a:gd name="T83" fmla="*/ 275 h 1546"/>
                <a:gd name="T84" fmla="*/ 1102 w 1478"/>
                <a:gd name="T85" fmla="*/ 225 h 1546"/>
                <a:gd name="T86" fmla="*/ 1097 w 1478"/>
                <a:gd name="T87" fmla="*/ 161 h 1546"/>
                <a:gd name="T88" fmla="*/ 1120 w 1478"/>
                <a:gd name="T89" fmla="*/ 112 h 1546"/>
                <a:gd name="T90" fmla="*/ 1175 w 1478"/>
                <a:gd name="T91" fmla="*/ 77 h 1546"/>
                <a:gd name="T92" fmla="*/ 1238 w 1478"/>
                <a:gd name="T93" fmla="*/ 77 h 1546"/>
                <a:gd name="T94" fmla="*/ 1283 w 1478"/>
                <a:gd name="T95" fmla="*/ 104 h 1546"/>
                <a:gd name="T96" fmla="*/ 1311 w 1478"/>
                <a:gd name="T97" fmla="*/ 149 h 1546"/>
                <a:gd name="T98" fmla="*/ 1315 w 1478"/>
                <a:gd name="T99" fmla="*/ 202 h 1546"/>
                <a:gd name="T100" fmla="*/ 1435 w 1478"/>
                <a:gd name="T101" fmla="*/ 323 h 1546"/>
                <a:gd name="T102" fmla="*/ 1453 w 1478"/>
                <a:gd name="T103" fmla="*/ 362 h 1546"/>
                <a:gd name="T104" fmla="*/ 1433 w 1478"/>
                <a:gd name="T105" fmla="*/ 389 h 1546"/>
                <a:gd name="T106" fmla="*/ 1388 w 1478"/>
                <a:gd name="T107" fmla="*/ 379 h 1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78" h="1546">
                  <a:moveTo>
                    <a:pt x="1454" y="391"/>
                  </a:moveTo>
                  <a:lnTo>
                    <a:pt x="1454" y="391"/>
                  </a:lnTo>
                  <a:lnTo>
                    <a:pt x="1457" y="378"/>
                  </a:lnTo>
                  <a:lnTo>
                    <a:pt x="1461" y="366"/>
                  </a:lnTo>
                  <a:lnTo>
                    <a:pt x="1463" y="354"/>
                  </a:lnTo>
                  <a:lnTo>
                    <a:pt x="1464" y="341"/>
                  </a:lnTo>
                  <a:lnTo>
                    <a:pt x="1463" y="330"/>
                  </a:lnTo>
                  <a:lnTo>
                    <a:pt x="1462" y="318"/>
                  </a:lnTo>
                  <a:lnTo>
                    <a:pt x="1457" y="304"/>
                  </a:lnTo>
                  <a:lnTo>
                    <a:pt x="1452" y="291"/>
                  </a:lnTo>
                  <a:lnTo>
                    <a:pt x="1368" y="30"/>
                  </a:lnTo>
                  <a:lnTo>
                    <a:pt x="1368" y="30"/>
                  </a:lnTo>
                  <a:lnTo>
                    <a:pt x="1364" y="22"/>
                  </a:lnTo>
                  <a:lnTo>
                    <a:pt x="1359" y="14"/>
                  </a:lnTo>
                  <a:lnTo>
                    <a:pt x="1354" y="9"/>
                  </a:lnTo>
                  <a:lnTo>
                    <a:pt x="1348" y="5"/>
                  </a:lnTo>
                  <a:lnTo>
                    <a:pt x="1343" y="3"/>
                  </a:lnTo>
                  <a:lnTo>
                    <a:pt x="1338" y="1"/>
                  </a:lnTo>
                  <a:lnTo>
                    <a:pt x="1330" y="0"/>
                  </a:lnTo>
                  <a:lnTo>
                    <a:pt x="1330" y="0"/>
                  </a:lnTo>
                  <a:lnTo>
                    <a:pt x="1323" y="1"/>
                  </a:lnTo>
                  <a:lnTo>
                    <a:pt x="1317" y="2"/>
                  </a:lnTo>
                  <a:lnTo>
                    <a:pt x="1017" y="105"/>
                  </a:lnTo>
                  <a:lnTo>
                    <a:pt x="1017" y="105"/>
                  </a:lnTo>
                  <a:lnTo>
                    <a:pt x="1012" y="107"/>
                  </a:lnTo>
                  <a:lnTo>
                    <a:pt x="1006" y="110"/>
                  </a:lnTo>
                  <a:lnTo>
                    <a:pt x="1001" y="115"/>
                  </a:lnTo>
                  <a:lnTo>
                    <a:pt x="997" y="120"/>
                  </a:lnTo>
                  <a:lnTo>
                    <a:pt x="997" y="120"/>
                  </a:lnTo>
                  <a:lnTo>
                    <a:pt x="996" y="125"/>
                  </a:lnTo>
                  <a:lnTo>
                    <a:pt x="997" y="132"/>
                  </a:lnTo>
                  <a:lnTo>
                    <a:pt x="998" y="138"/>
                  </a:lnTo>
                  <a:lnTo>
                    <a:pt x="1000" y="144"/>
                  </a:lnTo>
                  <a:lnTo>
                    <a:pt x="1116" y="488"/>
                  </a:lnTo>
                  <a:lnTo>
                    <a:pt x="1116" y="488"/>
                  </a:lnTo>
                  <a:lnTo>
                    <a:pt x="1123" y="514"/>
                  </a:lnTo>
                  <a:lnTo>
                    <a:pt x="1131" y="539"/>
                  </a:lnTo>
                  <a:lnTo>
                    <a:pt x="1136" y="563"/>
                  </a:lnTo>
                  <a:lnTo>
                    <a:pt x="1140" y="588"/>
                  </a:lnTo>
                  <a:lnTo>
                    <a:pt x="1143" y="613"/>
                  </a:lnTo>
                  <a:lnTo>
                    <a:pt x="1145" y="636"/>
                  </a:lnTo>
                  <a:lnTo>
                    <a:pt x="1146" y="660"/>
                  </a:lnTo>
                  <a:lnTo>
                    <a:pt x="1146" y="684"/>
                  </a:lnTo>
                  <a:lnTo>
                    <a:pt x="1145" y="707"/>
                  </a:lnTo>
                  <a:lnTo>
                    <a:pt x="1143" y="730"/>
                  </a:lnTo>
                  <a:lnTo>
                    <a:pt x="1140" y="751"/>
                  </a:lnTo>
                  <a:lnTo>
                    <a:pt x="1135" y="774"/>
                  </a:lnTo>
                  <a:lnTo>
                    <a:pt x="1129" y="795"/>
                  </a:lnTo>
                  <a:lnTo>
                    <a:pt x="1123" y="816"/>
                  </a:lnTo>
                  <a:lnTo>
                    <a:pt x="1115" y="837"/>
                  </a:lnTo>
                  <a:lnTo>
                    <a:pt x="1107" y="856"/>
                  </a:lnTo>
                  <a:lnTo>
                    <a:pt x="1098" y="876"/>
                  </a:lnTo>
                  <a:lnTo>
                    <a:pt x="1087" y="894"/>
                  </a:lnTo>
                  <a:lnTo>
                    <a:pt x="1075" y="913"/>
                  </a:lnTo>
                  <a:lnTo>
                    <a:pt x="1063" y="930"/>
                  </a:lnTo>
                  <a:lnTo>
                    <a:pt x="1049" y="948"/>
                  </a:lnTo>
                  <a:lnTo>
                    <a:pt x="1035" y="964"/>
                  </a:lnTo>
                  <a:lnTo>
                    <a:pt x="1019" y="981"/>
                  </a:lnTo>
                  <a:lnTo>
                    <a:pt x="1003" y="996"/>
                  </a:lnTo>
                  <a:lnTo>
                    <a:pt x="986" y="1010"/>
                  </a:lnTo>
                  <a:lnTo>
                    <a:pt x="967" y="1024"/>
                  </a:lnTo>
                  <a:lnTo>
                    <a:pt x="949" y="1037"/>
                  </a:lnTo>
                  <a:lnTo>
                    <a:pt x="928" y="1050"/>
                  </a:lnTo>
                  <a:lnTo>
                    <a:pt x="907" y="1062"/>
                  </a:lnTo>
                  <a:lnTo>
                    <a:pt x="886" y="1072"/>
                  </a:lnTo>
                  <a:lnTo>
                    <a:pt x="862" y="1082"/>
                  </a:lnTo>
                  <a:lnTo>
                    <a:pt x="839" y="1092"/>
                  </a:lnTo>
                  <a:lnTo>
                    <a:pt x="839" y="1092"/>
                  </a:lnTo>
                  <a:lnTo>
                    <a:pt x="823" y="1097"/>
                  </a:lnTo>
                  <a:lnTo>
                    <a:pt x="808" y="1102"/>
                  </a:lnTo>
                  <a:lnTo>
                    <a:pt x="792" y="1106"/>
                  </a:lnTo>
                  <a:lnTo>
                    <a:pt x="776" y="1109"/>
                  </a:lnTo>
                  <a:lnTo>
                    <a:pt x="759" y="1111"/>
                  </a:lnTo>
                  <a:lnTo>
                    <a:pt x="744" y="1113"/>
                  </a:lnTo>
                  <a:lnTo>
                    <a:pt x="728" y="1114"/>
                  </a:lnTo>
                  <a:lnTo>
                    <a:pt x="711" y="1114"/>
                  </a:lnTo>
                  <a:lnTo>
                    <a:pt x="711" y="1114"/>
                  </a:lnTo>
                  <a:lnTo>
                    <a:pt x="693" y="1114"/>
                  </a:lnTo>
                  <a:lnTo>
                    <a:pt x="674" y="1113"/>
                  </a:lnTo>
                  <a:lnTo>
                    <a:pt x="656" y="1111"/>
                  </a:lnTo>
                  <a:lnTo>
                    <a:pt x="638" y="1108"/>
                  </a:lnTo>
                  <a:lnTo>
                    <a:pt x="621" y="1104"/>
                  </a:lnTo>
                  <a:lnTo>
                    <a:pt x="603" y="1099"/>
                  </a:lnTo>
                  <a:lnTo>
                    <a:pt x="586" y="1094"/>
                  </a:lnTo>
                  <a:lnTo>
                    <a:pt x="568" y="1088"/>
                  </a:lnTo>
                  <a:lnTo>
                    <a:pt x="552" y="1081"/>
                  </a:lnTo>
                  <a:lnTo>
                    <a:pt x="535" y="1074"/>
                  </a:lnTo>
                  <a:lnTo>
                    <a:pt x="520" y="1066"/>
                  </a:lnTo>
                  <a:lnTo>
                    <a:pt x="503" y="1057"/>
                  </a:lnTo>
                  <a:lnTo>
                    <a:pt x="489" y="1049"/>
                  </a:lnTo>
                  <a:lnTo>
                    <a:pt x="474" y="1038"/>
                  </a:lnTo>
                  <a:lnTo>
                    <a:pt x="459" y="1028"/>
                  </a:lnTo>
                  <a:lnTo>
                    <a:pt x="445" y="1018"/>
                  </a:lnTo>
                  <a:lnTo>
                    <a:pt x="418" y="995"/>
                  </a:lnTo>
                  <a:lnTo>
                    <a:pt x="392" y="970"/>
                  </a:lnTo>
                  <a:lnTo>
                    <a:pt x="370" y="945"/>
                  </a:lnTo>
                  <a:lnTo>
                    <a:pt x="348" y="919"/>
                  </a:lnTo>
                  <a:lnTo>
                    <a:pt x="330" y="891"/>
                  </a:lnTo>
                  <a:lnTo>
                    <a:pt x="313" y="863"/>
                  </a:lnTo>
                  <a:lnTo>
                    <a:pt x="300" y="835"/>
                  </a:lnTo>
                  <a:lnTo>
                    <a:pt x="294" y="820"/>
                  </a:lnTo>
                  <a:lnTo>
                    <a:pt x="289" y="807"/>
                  </a:lnTo>
                  <a:lnTo>
                    <a:pt x="193" y="527"/>
                  </a:lnTo>
                  <a:lnTo>
                    <a:pt x="193" y="527"/>
                  </a:lnTo>
                  <a:lnTo>
                    <a:pt x="190" y="518"/>
                  </a:lnTo>
                  <a:lnTo>
                    <a:pt x="186" y="512"/>
                  </a:lnTo>
                  <a:lnTo>
                    <a:pt x="183" y="508"/>
                  </a:lnTo>
                  <a:lnTo>
                    <a:pt x="180" y="505"/>
                  </a:lnTo>
                  <a:lnTo>
                    <a:pt x="177" y="503"/>
                  </a:lnTo>
                  <a:lnTo>
                    <a:pt x="173" y="502"/>
                  </a:lnTo>
                  <a:lnTo>
                    <a:pt x="169" y="502"/>
                  </a:lnTo>
                  <a:lnTo>
                    <a:pt x="169" y="502"/>
                  </a:lnTo>
                  <a:lnTo>
                    <a:pt x="160" y="503"/>
                  </a:lnTo>
                  <a:lnTo>
                    <a:pt x="17" y="554"/>
                  </a:lnTo>
                  <a:lnTo>
                    <a:pt x="17" y="554"/>
                  </a:lnTo>
                  <a:lnTo>
                    <a:pt x="9" y="556"/>
                  </a:lnTo>
                  <a:lnTo>
                    <a:pt x="4" y="558"/>
                  </a:lnTo>
                  <a:lnTo>
                    <a:pt x="1" y="560"/>
                  </a:lnTo>
                  <a:lnTo>
                    <a:pt x="0" y="561"/>
                  </a:lnTo>
                  <a:lnTo>
                    <a:pt x="0" y="561"/>
                  </a:lnTo>
                  <a:lnTo>
                    <a:pt x="0" y="564"/>
                  </a:lnTo>
                  <a:lnTo>
                    <a:pt x="0" y="567"/>
                  </a:lnTo>
                  <a:lnTo>
                    <a:pt x="2" y="576"/>
                  </a:lnTo>
                  <a:lnTo>
                    <a:pt x="7" y="591"/>
                  </a:lnTo>
                  <a:lnTo>
                    <a:pt x="63" y="748"/>
                  </a:lnTo>
                  <a:lnTo>
                    <a:pt x="63" y="748"/>
                  </a:lnTo>
                  <a:lnTo>
                    <a:pt x="67" y="760"/>
                  </a:lnTo>
                  <a:lnTo>
                    <a:pt x="69" y="771"/>
                  </a:lnTo>
                  <a:lnTo>
                    <a:pt x="70" y="781"/>
                  </a:lnTo>
                  <a:lnTo>
                    <a:pt x="71" y="793"/>
                  </a:lnTo>
                  <a:lnTo>
                    <a:pt x="71" y="802"/>
                  </a:lnTo>
                  <a:lnTo>
                    <a:pt x="71" y="812"/>
                  </a:lnTo>
                  <a:lnTo>
                    <a:pt x="68" y="831"/>
                  </a:lnTo>
                  <a:lnTo>
                    <a:pt x="63" y="848"/>
                  </a:lnTo>
                  <a:lnTo>
                    <a:pt x="58" y="862"/>
                  </a:lnTo>
                  <a:lnTo>
                    <a:pt x="51" y="876"/>
                  </a:lnTo>
                  <a:lnTo>
                    <a:pt x="44" y="887"/>
                  </a:lnTo>
                  <a:lnTo>
                    <a:pt x="44" y="887"/>
                  </a:lnTo>
                  <a:lnTo>
                    <a:pt x="42" y="890"/>
                  </a:lnTo>
                  <a:lnTo>
                    <a:pt x="40" y="895"/>
                  </a:lnTo>
                  <a:lnTo>
                    <a:pt x="39" y="900"/>
                  </a:lnTo>
                  <a:lnTo>
                    <a:pt x="39" y="907"/>
                  </a:lnTo>
                  <a:lnTo>
                    <a:pt x="41" y="919"/>
                  </a:lnTo>
                  <a:lnTo>
                    <a:pt x="43" y="932"/>
                  </a:lnTo>
                  <a:lnTo>
                    <a:pt x="44" y="941"/>
                  </a:lnTo>
                  <a:lnTo>
                    <a:pt x="76" y="1038"/>
                  </a:lnTo>
                  <a:lnTo>
                    <a:pt x="76" y="1038"/>
                  </a:lnTo>
                  <a:lnTo>
                    <a:pt x="84" y="1062"/>
                  </a:lnTo>
                  <a:lnTo>
                    <a:pt x="93" y="1086"/>
                  </a:lnTo>
                  <a:lnTo>
                    <a:pt x="104" y="1109"/>
                  </a:lnTo>
                  <a:lnTo>
                    <a:pt x="115" y="1133"/>
                  </a:lnTo>
                  <a:lnTo>
                    <a:pt x="127" y="1155"/>
                  </a:lnTo>
                  <a:lnTo>
                    <a:pt x="140" y="1179"/>
                  </a:lnTo>
                  <a:lnTo>
                    <a:pt x="153" y="1202"/>
                  </a:lnTo>
                  <a:lnTo>
                    <a:pt x="167" y="1224"/>
                  </a:lnTo>
                  <a:lnTo>
                    <a:pt x="183" y="1246"/>
                  </a:lnTo>
                  <a:lnTo>
                    <a:pt x="199" y="1269"/>
                  </a:lnTo>
                  <a:lnTo>
                    <a:pt x="216" y="1289"/>
                  </a:lnTo>
                  <a:lnTo>
                    <a:pt x="233" y="1310"/>
                  </a:lnTo>
                  <a:lnTo>
                    <a:pt x="252" y="1330"/>
                  </a:lnTo>
                  <a:lnTo>
                    <a:pt x="271" y="1350"/>
                  </a:lnTo>
                  <a:lnTo>
                    <a:pt x="291" y="1369"/>
                  </a:lnTo>
                  <a:lnTo>
                    <a:pt x="311" y="1387"/>
                  </a:lnTo>
                  <a:lnTo>
                    <a:pt x="333" y="1404"/>
                  </a:lnTo>
                  <a:lnTo>
                    <a:pt x="354" y="1422"/>
                  </a:lnTo>
                  <a:lnTo>
                    <a:pt x="377" y="1437"/>
                  </a:lnTo>
                  <a:lnTo>
                    <a:pt x="401" y="1453"/>
                  </a:lnTo>
                  <a:lnTo>
                    <a:pt x="424" y="1467"/>
                  </a:lnTo>
                  <a:lnTo>
                    <a:pt x="449" y="1479"/>
                  </a:lnTo>
                  <a:lnTo>
                    <a:pt x="475" y="1492"/>
                  </a:lnTo>
                  <a:lnTo>
                    <a:pt x="500" y="1503"/>
                  </a:lnTo>
                  <a:lnTo>
                    <a:pt x="527" y="1512"/>
                  </a:lnTo>
                  <a:lnTo>
                    <a:pt x="555" y="1521"/>
                  </a:lnTo>
                  <a:lnTo>
                    <a:pt x="583" y="1529"/>
                  </a:lnTo>
                  <a:lnTo>
                    <a:pt x="611" y="1535"/>
                  </a:lnTo>
                  <a:lnTo>
                    <a:pt x="640" y="1540"/>
                  </a:lnTo>
                  <a:lnTo>
                    <a:pt x="670" y="1544"/>
                  </a:lnTo>
                  <a:lnTo>
                    <a:pt x="701" y="1546"/>
                  </a:lnTo>
                  <a:lnTo>
                    <a:pt x="732" y="1546"/>
                  </a:lnTo>
                  <a:lnTo>
                    <a:pt x="732" y="1546"/>
                  </a:lnTo>
                  <a:lnTo>
                    <a:pt x="756" y="1546"/>
                  </a:lnTo>
                  <a:lnTo>
                    <a:pt x="782" y="1545"/>
                  </a:lnTo>
                  <a:lnTo>
                    <a:pt x="807" y="1542"/>
                  </a:lnTo>
                  <a:lnTo>
                    <a:pt x="832" y="1539"/>
                  </a:lnTo>
                  <a:lnTo>
                    <a:pt x="858" y="1535"/>
                  </a:lnTo>
                  <a:lnTo>
                    <a:pt x="884" y="1529"/>
                  </a:lnTo>
                  <a:lnTo>
                    <a:pt x="909" y="1522"/>
                  </a:lnTo>
                  <a:lnTo>
                    <a:pt x="935" y="1515"/>
                  </a:lnTo>
                  <a:lnTo>
                    <a:pt x="935" y="1515"/>
                  </a:lnTo>
                  <a:lnTo>
                    <a:pt x="975" y="1503"/>
                  </a:lnTo>
                  <a:lnTo>
                    <a:pt x="1013" y="1489"/>
                  </a:lnTo>
                  <a:lnTo>
                    <a:pt x="1049" y="1473"/>
                  </a:lnTo>
                  <a:lnTo>
                    <a:pt x="1085" y="1457"/>
                  </a:lnTo>
                  <a:lnTo>
                    <a:pt x="1119" y="1438"/>
                  </a:lnTo>
                  <a:lnTo>
                    <a:pt x="1152" y="1419"/>
                  </a:lnTo>
                  <a:lnTo>
                    <a:pt x="1183" y="1397"/>
                  </a:lnTo>
                  <a:lnTo>
                    <a:pt x="1213" y="1375"/>
                  </a:lnTo>
                  <a:lnTo>
                    <a:pt x="1241" y="1352"/>
                  </a:lnTo>
                  <a:lnTo>
                    <a:pt x="1267" y="1328"/>
                  </a:lnTo>
                  <a:lnTo>
                    <a:pt x="1293" y="1302"/>
                  </a:lnTo>
                  <a:lnTo>
                    <a:pt x="1317" y="1276"/>
                  </a:lnTo>
                  <a:lnTo>
                    <a:pt x="1339" y="1248"/>
                  </a:lnTo>
                  <a:lnTo>
                    <a:pt x="1360" y="1219"/>
                  </a:lnTo>
                  <a:lnTo>
                    <a:pt x="1378" y="1189"/>
                  </a:lnTo>
                  <a:lnTo>
                    <a:pt x="1396" y="1159"/>
                  </a:lnTo>
                  <a:lnTo>
                    <a:pt x="1412" y="1128"/>
                  </a:lnTo>
                  <a:lnTo>
                    <a:pt x="1426" y="1095"/>
                  </a:lnTo>
                  <a:lnTo>
                    <a:pt x="1439" y="1062"/>
                  </a:lnTo>
                  <a:lnTo>
                    <a:pt x="1449" y="1028"/>
                  </a:lnTo>
                  <a:lnTo>
                    <a:pt x="1458" y="993"/>
                  </a:lnTo>
                  <a:lnTo>
                    <a:pt x="1466" y="957"/>
                  </a:lnTo>
                  <a:lnTo>
                    <a:pt x="1472" y="921"/>
                  </a:lnTo>
                  <a:lnTo>
                    <a:pt x="1476" y="884"/>
                  </a:lnTo>
                  <a:lnTo>
                    <a:pt x="1478" y="846"/>
                  </a:lnTo>
                  <a:lnTo>
                    <a:pt x="1478" y="808"/>
                  </a:lnTo>
                  <a:lnTo>
                    <a:pt x="1477" y="770"/>
                  </a:lnTo>
                  <a:lnTo>
                    <a:pt x="1474" y="731"/>
                  </a:lnTo>
                  <a:lnTo>
                    <a:pt x="1469" y="691"/>
                  </a:lnTo>
                  <a:lnTo>
                    <a:pt x="1462" y="651"/>
                  </a:lnTo>
                  <a:lnTo>
                    <a:pt x="1453" y="611"/>
                  </a:lnTo>
                  <a:lnTo>
                    <a:pt x="1442" y="569"/>
                  </a:lnTo>
                  <a:lnTo>
                    <a:pt x="1442" y="569"/>
                  </a:lnTo>
                  <a:lnTo>
                    <a:pt x="1439" y="555"/>
                  </a:lnTo>
                  <a:lnTo>
                    <a:pt x="1436" y="541"/>
                  </a:lnTo>
                  <a:lnTo>
                    <a:pt x="1435" y="527"/>
                  </a:lnTo>
                  <a:lnTo>
                    <a:pt x="1434" y="514"/>
                  </a:lnTo>
                  <a:lnTo>
                    <a:pt x="1434" y="501"/>
                  </a:lnTo>
                  <a:lnTo>
                    <a:pt x="1434" y="487"/>
                  </a:lnTo>
                  <a:lnTo>
                    <a:pt x="1436" y="464"/>
                  </a:lnTo>
                  <a:lnTo>
                    <a:pt x="1440" y="441"/>
                  </a:lnTo>
                  <a:lnTo>
                    <a:pt x="1445" y="421"/>
                  </a:lnTo>
                  <a:lnTo>
                    <a:pt x="1449" y="404"/>
                  </a:lnTo>
                  <a:lnTo>
                    <a:pt x="1454" y="391"/>
                  </a:lnTo>
                  <a:lnTo>
                    <a:pt x="1454" y="391"/>
                  </a:lnTo>
                  <a:close/>
                  <a:moveTo>
                    <a:pt x="1388" y="379"/>
                  </a:moveTo>
                  <a:lnTo>
                    <a:pt x="1388" y="379"/>
                  </a:lnTo>
                  <a:lnTo>
                    <a:pt x="1268" y="275"/>
                  </a:lnTo>
                  <a:lnTo>
                    <a:pt x="1268" y="275"/>
                  </a:lnTo>
                  <a:lnTo>
                    <a:pt x="1262" y="280"/>
                  </a:lnTo>
                  <a:lnTo>
                    <a:pt x="1254" y="284"/>
                  </a:lnTo>
                  <a:lnTo>
                    <a:pt x="1239" y="290"/>
                  </a:lnTo>
                  <a:lnTo>
                    <a:pt x="1223" y="293"/>
                  </a:lnTo>
                  <a:lnTo>
                    <a:pt x="1207" y="295"/>
                  </a:lnTo>
                  <a:lnTo>
                    <a:pt x="1198" y="295"/>
                  </a:lnTo>
                  <a:lnTo>
                    <a:pt x="1190" y="294"/>
                  </a:lnTo>
                  <a:lnTo>
                    <a:pt x="1182" y="292"/>
                  </a:lnTo>
                  <a:lnTo>
                    <a:pt x="1174" y="290"/>
                  </a:lnTo>
                  <a:lnTo>
                    <a:pt x="1165" y="288"/>
                  </a:lnTo>
                  <a:lnTo>
                    <a:pt x="1158" y="285"/>
                  </a:lnTo>
                  <a:lnTo>
                    <a:pt x="1150" y="281"/>
                  </a:lnTo>
                  <a:lnTo>
                    <a:pt x="1143" y="275"/>
                  </a:lnTo>
                  <a:lnTo>
                    <a:pt x="1143" y="275"/>
                  </a:lnTo>
                  <a:lnTo>
                    <a:pt x="1134" y="268"/>
                  </a:lnTo>
                  <a:lnTo>
                    <a:pt x="1125" y="261"/>
                  </a:lnTo>
                  <a:lnTo>
                    <a:pt x="1118" y="253"/>
                  </a:lnTo>
                  <a:lnTo>
                    <a:pt x="1112" y="244"/>
                  </a:lnTo>
                  <a:lnTo>
                    <a:pt x="1107" y="234"/>
                  </a:lnTo>
                  <a:lnTo>
                    <a:pt x="1102" y="225"/>
                  </a:lnTo>
                  <a:lnTo>
                    <a:pt x="1099" y="215"/>
                  </a:lnTo>
                  <a:lnTo>
                    <a:pt x="1097" y="205"/>
                  </a:lnTo>
                  <a:lnTo>
                    <a:pt x="1095" y="193"/>
                  </a:lnTo>
                  <a:lnTo>
                    <a:pt x="1095" y="183"/>
                  </a:lnTo>
                  <a:lnTo>
                    <a:pt x="1095" y="173"/>
                  </a:lnTo>
                  <a:lnTo>
                    <a:pt x="1097" y="161"/>
                  </a:lnTo>
                  <a:lnTo>
                    <a:pt x="1099" y="151"/>
                  </a:lnTo>
                  <a:lnTo>
                    <a:pt x="1103" y="141"/>
                  </a:lnTo>
                  <a:lnTo>
                    <a:pt x="1108" y="130"/>
                  </a:lnTo>
                  <a:lnTo>
                    <a:pt x="1114" y="121"/>
                  </a:lnTo>
                  <a:lnTo>
                    <a:pt x="1114" y="121"/>
                  </a:lnTo>
                  <a:lnTo>
                    <a:pt x="1120" y="112"/>
                  </a:lnTo>
                  <a:lnTo>
                    <a:pt x="1128" y="104"/>
                  </a:lnTo>
                  <a:lnTo>
                    <a:pt x="1137" y="97"/>
                  </a:lnTo>
                  <a:lnTo>
                    <a:pt x="1145" y="90"/>
                  </a:lnTo>
                  <a:lnTo>
                    <a:pt x="1154" y="84"/>
                  </a:lnTo>
                  <a:lnTo>
                    <a:pt x="1164" y="80"/>
                  </a:lnTo>
                  <a:lnTo>
                    <a:pt x="1175" y="77"/>
                  </a:lnTo>
                  <a:lnTo>
                    <a:pt x="1185" y="74"/>
                  </a:lnTo>
                  <a:lnTo>
                    <a:pt x="1195" y="73"/>
                  </a:lnTo>
                  <a:lnTo>
                    <a:pt x="1207" y="72"/>
                  </a:lnTo>
                  <a:lnTo>
                    <a:pt x="1217" y="73"/>
                  </a:lnTo>
                  <a:lnTo>
                    <a:pt x="1227" y="74"/>
                  </a:lnTo>
                  <a:lnTo>
                    <a:pt x="1238" y="77"/>
                  </a:lnTo>
                  <a:lnTo>
                    <a:pt x="1249" y="80"/>
                  </a:lnTo>
                  <a:lnTo>
                    <a:pt x="1259" y="85"/>
                  </a:lnTo>
                  <a:lnTo>
                    <a:pt x="1268" y="91"/>
                  </a:lnTo>
                  <a:lnTo>
                    <a:pt x="1268" y="91"/>
                  </a:lnTo>
                  <a:lnTo>
                    <a:pt x="1275" y="98"/>
                  </a:lnTo>
                  <a:lnTo>
                    <a:pt x="1283" y="104"/>
                  </a:lnTo>
                  <a:lnTo>
                    <a:pt x="1289" y="110"/>
                  </a:lnTo>
                  <a:lnTo>
                    <a:pt x="1295" y="117"/>
                  </a:lnTo>
                  <a:lnTo>
                    <a:pt x="1300" y="124"/>
                  </a:lnTo>
                  <a:lnTo>
                    <a:pt x="1304" y="133"/>
                  </a:lnTo>
                  <a:lnTo>
                    <a:pt x="1308" y="141"/>
                  </a:lnTo>
                  <a:lnTo>
                    <a:pt x="1311" y="149"/>
                  </a:lnTo>
                  <a:lnTo>
                    <a:pt x="1314" y="158"/>
                  </a:lnTo>
                  <a:lnTo>
                    <a:pt x="1316" y="166"/>
                  </a:lnTo>
                  <a:lnTo>
                    <a:pt x="1317" y="176"/>
                  </a:lnTo>
                  <a:lnTo>
                    <a:pt x="1317" y="185"/>
                  </a:lnTo>
                  <a:lnTo>
                    <a:pt x="1317" y="193"/>
                  </a:lnTo>
                  <a:lnTo>
                    <a:pt x="1315" y="202"/>
                  </a:lnTo>
                  <a:lnTo>
                    <a:pt x="1314" y="212"/>
                  </a:lnTo>
                  <a:lnTo>
                    <a:pt x="1310" y="220"/>
                  </a:lnTo>
                  <a:lnTo>
                    <a:pt x="1310" y="220"/>
                  </a:lnTo>
                  <a:lnTo>
                    <a:pt x="1375" y="272"/>
                  </a:lnTo>
                  <a:lnTo>
                    <a:pt x="1410" y="301"/>
                  </a:lnTo>
                  <a:lnTo>
                    <a:pt x="1435" y="323"/>
                  </a:lnTo>
                  <a:lnTo>
                    <a:pt x="1435" y="323"/>
                  </a:lnTo>
                  <a:lnTo>
                    <a:pt x="1444" y="332"/>
                  </a:lnTo>
                  <a:lnTo>
                    <a:pt x="1449" y="340"/>
                  </a:lnTo>
                  <a:lnTo>
                    <a:pt x="1453" y="348"/>
                  </a:lnTo>
                  <a:lnTo>
                    <a:pt x="1454" y="356"/>
                  </a:lnTo>
                  <a:lnTo>
                    <a:pt x="1453" y="362"/>
                  </a:lnTo>
                  <a:lnTo>
                    <a:pt x="1451" y="368"/>
                  </a:lnTo>
                  <a:lnTo>
                    <a:pt x="1448" y="374"/>
                  </a:lnTo>
                  <a:lnTo>
                    <a:pt x="1444" y="379"/>
                  </a:lnTo>
                  <a:lnTo>
                    <a:pt x="1444" y="379"/>
                  </a:lnTo>
                  <a:lnTo>
                    <a:pt x="1439" y="384"/>
                  </a:lnTo>
                  <a:lnTo>
                    <a:pt x="1433" y="389"/>
                  </a:lnTo>
                  <a:lnTo>
                    <a:pt x="1426" y="391"/>
                  </a:lnTo>
                  <a:lnTo>
                    <a:pt x="1418" y="392"/>
                  </a:lnTo>
                  <a:lnTo>
                    <a:pt x="1410" y="391"/>
                  </a:lnTo>
                  <a:lnTo>
                    <a:pt x="1403" y="389"/>
                  </a:lnTo>
                  <a:lnTo>
                    <a:pt x="1395" y="385"/>
                  </a:lnTo>
                  <a:lnTo>
                    <a:pt x="1388" y="379"/>
                  </a:lnTo>
                  <a:lnTo>
                    <a:pt x="1388" y="3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 name="Freeform 18"/>
            <p:cNvSpPr>
              <a:spLocks/>
            </p:cNvSpPr>
            <p:nvPr/>
          </p:nvSpPr>
          <p:spPr bwMode="auto">
            <a:xfrm>
              <a:off x="515" y="509"/>
              <a:ext cx="44" cy="30"/>
            </a:xfrm>
            <a:custGeom>
              <a:avLst/>
              <a:gdLst>
                <a:gd name="T0" fmla="*/ 118 w 134"/>
                <a:gd name="T1" fmla="*/ 13 h 89"/>
                <a:gd name="T2" fmla="*/ 118 w 134"/>
                <a:gd name="T3" fmla="*/ 13 h 89"/>
                <a:gd name="T4" fmla="*/ 111 w 134"/>
                <a:gd name="T5" fmla="*/ 9 h 89"/>
                <a:gd name="T6" fmla="*/ 104 w 134"/>
                <a:gd name="T7" fmla="*/ 6 h 89"/>
                <a:gd name="T8" fmla="*/ 97 w 134"/>
                <a:gd name="T9" fmla="*/ 4 h 89"/>
                <a:gd name="T10" fmla="*/ 90 w 134"/>
                <a:gd name="T11" fmla="*/ 2 h 89"/>
                <a:gd name="T12" fmla="*/ 83 w 134"/>
                <a:gd name="T13" fmla="*/ 0 h 89"/>
                <a:gd name="T14" fmla="*/ 76 w 134"/>
                <a:gd name="T15" fmla="*/ 0 h 89"/>
                <a:gd name="T16" fmla="*/ 68 w 134"/>
                <a:gd name="T17" fmla="*/ 0 h 89"/>
                <a:gd name="T18" fmla="*/ 61 w 134"/>
                <a:gd name="T19" fmla="*/ 1 h 89"/>
                <a:gd name="T20" fmla="*/ 54 w 134"/>
                <a:gd name="T21" fmla="*/ 2 h 89"/>
                <a:gd name="T22" fmla="*/ 48 w 134"/>
                <a:gd name="T23" fmla="*/ 5 h 89"/>
                <a:gd name="T24" fmla="*/ 41 w 134"/>
                <a:gd name="T25" fmla="*/ 7 h 89"/>
                <a:gd name="T26" fmla="*/ 34 w 134"/>
                <a:gd name="T27" fmla="*/ 11 h 89"/>
                <a:gd name="T28" fmla="*/ 28 w 134"/>
                <a:gd name="T29" fmla="*/ 15 h 89"/>
                <a:gd name="T30" fmla="*/ 23 w 134"/>
                <a:gd name="T31" fmla="*/ 20 h 89"/>
                <a:gd name="T32" fmla="*/ 17 w 134"/>
                <a:gd name="T33" fmla="*/ 26 h 89"/>
                <a:gd name="T34" fmla="*/ 13 w 134"/>
                <a:gd name="T35" fmla="*/ 32 h 89"/>
                <a:gd name="T36" fmla="*/ 13 w 134"/>
                <a:gd name="T37" fmla="*/ 32 h 89"/>
                <a:gd name="T38" fmla="*/ 9 w 134"/>
                <a:gd name="T39" fmla="*/ 38 h 89"/>
                <a:gd name="T40" fmla="*/ 5 w 134"/>
                <a:gd name="T41" fmla="*/ 45 h 89"/>
                <a:gd name="T42" fmla="*/ 3 w 134"/>
                <a:gd name="T43" fmla="*/ 52 h 89"/>
                <a:gd name="T44" fmla="*/ 1 w 134"/>
                <a:gd name="T45" fmla="*/ 60 h 89"/>
                <a:gd name="T46" fmla="*/ 0 w 134"/>
                <a:gd name="T47" fmla="*/ 67 h 89"/>
                <a:gd name="T48" fmla="*/ 0 w 134"/>
                <a:gd name="T49" fmla="*/ 74 h 89"/>
                <a:gd name="T50" fmla="*/ 0 w 134"/>
                <a:gd name="T51" fmla="*/ 82 h 89"/>
                <a:gd name="T52" fmla="*/ 1 w 134"/>
                <a:gd name="T53" fmla="*/ 89 h 89"/>
                <a:gd name="T54" fmla="*/ 134 w 134"/>
                <a:gd name="T55" fmla="*/ 31 h 89"/>
                <a:gd name="T56" fmla="*/ 134 w 134"/>
                <a:gd name="T57" fmla="*/ 31 h 89"/>
                <a:gd name="T58" fmla="*/ 127 w 134"/>
                <a:gd name="T59" fmla="*/ 21 h 89"/>
                <a:gd name="T60" fmla="*/ 118 w 134"/>
                <a:gd name="T61" fmla="*/ 13 h 89"/>
                <a:gd name="T62" fmla="*/ 118 w 134"/>
                <a:gd name="T63" fmla="*/ 1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4" h="89">
                  <a:moveTo>
                    <a:pt x="118" y="13"/>
                  </a:moveTo>
                  <a:lnTo>
                    <a:pt x="118" y="13"/>
                  </a:lnTo>
                  <a:lnTo>
                    <a:pt x="111" y="9"/>
                  </a:lnTo>
                  <a:lnTo>
                    <a:pt x="104" y="6"/>
                  </a:lnTo>
                  <a:lnTo>
                    <a:pt x="97" y="4"/>
                  </a:lnTo>
                  <a:lnTo>
                    <a:pt x="90" y="2"/>
                  </a:lnTo>
                  <a:lnTo>
                    <a:pt x="83" y="0"/>
                  </a:lnTo>
                  <a:lnTo>
                    <a:pt x="76" y="0"/>
                  </a:lnTo>
                  <a:lnTo>
                    <a:pt x="68" y="0"/>
                  </a:lnTo>
                  <a:lnTo>
                    <a:pt x="61" y="1"/>
                  </a:lnTo>
                  <a:lnTo>
                    <a:pt x="54" y="2"/>
                  </a:lnTo>
                  <a:lnTo>
                    <a:pt x="48" y="5"/>
                  </a:lnTo>
                  <a:lnTo>
                    <a:pt x="41" y="7"/>
                  </a:lnTo>
                  <a:lnTo>
                    <a:pt x="34" y="11"/>
                  </a:lnTo>
                  <a:lnTo>
                    <a:pt x="28" y="15"/>
                  </a:lnTo>
                  <a:lnTo>
                    <a:pt x="23" y="20"/>
                  </a:lnTo>
                  <a:lnTo>
                    <a:pt x="17" y="26"/>
                  </a:lnTo>
                  <a:lnTo>
                    <a:pt x="13" y="32"/>
                  </a:lnTo>
                  <a:lnTo>
                    <a:pt x="13" y="32"/>
                  </a:lnTo>
                  <a:lnTo>
                    <a:pt x="9" y="38"/>
                  </a:lnTo>
                  <a:lnTo>
                    <a:pt x="5" y="45"/>
                  </a:lnTo>
                  <a:lnTo>
                    <a:pt x="3" y="52"/>
                  </a:lnTo>
                  <a:lnTo>
                    <a:pt x="1" y="60"/>
                  </a:lnTo>
                  <a:lnTo>
                    <a:pt x="0" y="67"/>
                  </a:lnTo>
                  <a:lnTo>
                    <a:pt x="0" y="74"/>
                  </a:lnTo>
                  <a:lnTo>
                    <a:pt x="0" y="82"/>
                  </a:lnTo>
                  <a:lnTo>
                    <a:pt x="1" y="89"/>
                  </a:lnTo>
                  <a:lnTo>
                    <a:pt x="134" y="31"/>
                  </a:lnTo>
                  <a:lnTo>
                    <a:pt x="134" y="31"/>
                  </a:lnTo>
                  <a:lnTo>
                    <a:pt x="127" y="21"/>
                  </a:lnTo>
                  <a:lnTo>
                    <a:pt x="118" y="13"/>
                  </a:lnTo>
                  <a:lnTo>
                    <a:pt x="118"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7" name="Freeform 19"/>
            <p:cNvSpPr>
              <a:spLocks/>
            </p:cNvSpPr>
            <p:nvPr/>
          </p:nvSpPr>
          <p:spPr bwMode="auto">
            <a:xfrm>
              <a:off x="519" y="529"/>
              <a:ext cx="45" cy="30"/>
            </a:xfrm>
            <a:custGeom>
              <a:avLst/>
              <a:gdLst>
                <a:gd name="T0" fmla="*/ 0 w 135"/>
                <a:gd name="T1" fmla="*/ 58 h 89"/>
                <a:gd name="T2" fmla="*/ 0 w 135"/>
                <a:gd name="T3" fmla="*/ 58 h 89"/>
                <a:gd name="T4" fmla="*/ 7 w 135"/>
                <a:gd name="T5" fmla="*/ 67 h 89"/>
                <a:gd name="T6" fmla="*/ 16 w 135"/>
                <a:gd name="T7" fmla="*/ 75 h 89"/>
                <a:gd name="T8" fmla="*/ 16 w 135"/>
                <a:gd name="T9" fmla="*/ 75 h 89"/>
                <a:gd name="T10" fmla="*/ 24 w 135"/>
                <a:gd name="T11" fmla="*/ 79 h 89"/>
                <a:gd name="T12" fmla="*/ 30 w 135"/>
                <a:gd name="T13" fmla="*/ 83 h 89"/>
                <a:gd name="T14" fmla="*/ 37 w 135"/>
                <a:gd name="T15" fmla="*/ 85 h 89"/>
                <a:gd name="T16" fmla="*/ 44 w 135"/>
                <a:gd name="T17" fmla="*/ 87 h 89"/>
                <a:gd name="T18" fmla="*/ 51 w 135"/>
                <a:gd name="T19" fmla="*/ 88 h 89"/>
                <a:gd name="T20" fmla="*/ 59 w 135"/>
                <a:gd name="T21" fmla="*/ 89 h 89"/>
                <a:gd name="T22" fmla="*/ 66 w 135"/>
                <a:gd name="T23" fmla="*/ 89 h 89"/>
                <a:gd name="T24" fmla="*/ 73 w 135"/>
                <a:gd name="T25" fmla="*/ 88 h 89"/>
                <a:gd name="T26" fmla="*/ 80 w 135"/>
                <a:gd name="T27" fmla="*/ 86 h 89"/>
                <a:gd name="T28" fmla="*/ 86 w 135"/>
                <a:gd name="T29" fmla="*/ 84 h 89"/>
                <a:gd name="T30" fmla="*/ 93 w 135"/>
                <a:gd name="T31" fmla="*/ 81 h 89"/>
                <a:gd name="T32" fmla="*/ 100 w 135"/>
                <a:gd name="T33" fmla="*/ 78 h 89"/>
                <a:gd name="T34" fmla="*/ 106 w 135"/>
                <a:gd name="T35" fmla="*/ 74 h 89"/>
                <a:gd name="T36" fmla="*/ 111 w 135"/>
                <a:gd name="T37" fmla="*/ 68 h 89"/>
                <a:gd name="T38" fmla="*/ 116 w 135"/>
                <a:gd name="T39" fmla="*/ 63 h 89"/>
                <a:gd name="T40" fmla="*/ 121 w 135"/>
                <a:gd name="T41" fmla="*/ 57 h 89"/>
                <a:gd name="T42" fmla="*/ 121 w 135"/>
                <a:gd name="T43" fmla="*/ 57 h 89"/>
                <a:gd name="T44" fmla="*/ 125 w 135"/>
                <a:gd name="T45" fmla="*/ 51 h 89"/>
                <a:gd name="T46" fmla="*/ 128 w 135"/>
                <a:gd name="T47" fmla="*/ 44 h 89"/>
                <a:gd name="T48" fmla="*/ 132 w 135"/>
                <a:gd name="T49" fmla="*/ 37 h 89"/>
                <a:gd name="T50" fmla="*/ 134 w 135"/>
                <a:gd name="T51" fmla="*/ 29 h 89"/>
                <a:gd name="T52" fmla="*/ 135 w 135"/>
                <a:gd name="T53" fmla="*/ 22 h 89"/>
                <a:gd name="T54" fmla="*/ 135 w 135"/>
                <a:gd name="T55" fmla="*/ 14 h 89"/>
                <a:gd name="T56" fmla="*/ 135 w 135"/>
                <a:gd name="T57" fmla="*/ 7 h 89"/>
                <a:gd name="T58" fmla="*/ 134 w 135"/>
                <a:gd name="T59" fmla="*/ 0 h 89"/>
                <a:gd name="T60" fmla="*/ 0 w 135"/>
                <a:gd name="T61" fmla="*/ 5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 h="89">
                  <a:moveTo>
                    <a:pt x="0" y="58"/>
                  </a:moveTo>
                  <a:lnTo>
                    <a:pt x="0" y="58"/>
                  </a:lnTo>
                  <a:lnTo>
                    <a:pt x="7" y="67"/>
                  </a:lnTo>
                  <a:lnTo>
                    <a:pt x="16" y="75"/>
                  </a:lnTo>
                  <a:lnTo>
                    <a:pt x="16" y="75"/>
                  </a:lnTo>
                  <a:lnTo>
                    <a:pt x="24" y="79"/>
                  </a:lnTo>
                  <a:lnTo>
                    <a:pt x="30" y="83"/>
                  </a:lnTo>
                  <a:lnTo>
                    <a:pt x="37" y="85"/>
                  </a:lnTo>
                  <a:lnTo>
                    <a:pt x="44" y="87"/>
                  </a:lnTo>
                  <a:lnTo>
                    <a:pt x="51" y="88"/>
                  </a:lnTo>
                  <a:lnTo>
                    <a:pt x="59" y="89"/>
                  </a:lnTo>
                  <a:lnTo>
                    <a:pt x="66" y="89"/>
                  </a:lnTo>
                  <a:lnTo>
                    <a:pt x="73" y="88"/>
                  </a:lnTo>
                  <a:lnTo>
                    <a:pt x="80" y="86"/>
                  </a:lnTo>
                  <a:lnTo>
                    <a:pt x="86" y="84"/>
                  </a:lnTo>
                  <a:lnTo>
                    <a:pt x="93" y="81"/>
                  </a:lnTo>
                  <a:lnTo>
                    <a:pt x="100" y="78"/>
                  </a:lnTo>
                  <a:lnTo>
                    <a:pt x="106" y="74"/>
                  </a:lnTo>
                  <a:lnTo>
                    <a:pt x="111" y="68"/>
                  </a:lnTo>
                  <a:lnTo>
                    <a:pt x="116" y="63"/>
                  </a:lnTo>
                  <a:lnTo>
                    <a:pt x="121" y="57"/>
                  </a:lnTo>
                  <a:lnTo>
                    <a:pt x="121" y="57"/>
                  </a:lnTo>
                  <a:lnTo>
                    <a:pt x="125" y="51"/>
                  </a:lnTo>
                  <a:lnTo>
                    <a:pt x="128" y="44"/>
                  </a:lnTo>
                  <a:lnTo>
                    <a:pt x="132" y="37"/>
                  </a:lnTo>
                  <a:lnTo>
                    <a:pt x="134" y="29"/>
                  </a:lnTo>
                  <a:lnTo>
                    <a:pt x="135" y="22"/>
                  </a:lnTo>
                  <a:lnTo>
                    <a:pt x="135" y="14"/>
                  </a:lnTo>
                  <a:lnTo>
                    <a:pt x="135" y="7"/>
                  </a:lnTo>
                  <a:lnTo>
                    <a:pt x="134" y="0"/>
                  </a:lnTo>
                  <a:lnTo>
                    <a:pt x="0"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8" name="Freeform 20"/>
            <p:cNvSpPr>
              <a:spLocks/>
            </p:cNvSpPr>
            <p:nvPr/>
          </p:nvSpPr>
          <p:spPr bwMode="auto">
            <a:xfrm>
              <a:off x="118" y="669"/>
              <a:ext cx="21" cy="46"/>
            </a:xfrm>
            <a:custGeom>
              <a:avLst/>
              <a:gdLst>
                <a:gd name="T0" fmla="*/ 13 w 63"/>
                <a:gd name="T1" fmla="*/ 0 h 140"/>
                <a:gd name="T2" fmla="*/ 13 w 63"/>
                <a:gd name="T3" fmla="*/ 0 h 140"/>
                <a:gd name="T4" fmla="*/ 9 w 63"/>
                <a:gd name="T5" fmla="*/ 5 h 140"/>
                <a:gd name="T6" fmla="*/ 9 w 63"/>
                <a:gd name="T7" fmla="*/ 5 h 140"/>
                <a:gd name="T8" fmla="*/ 6 w 63"/>
                <a:gd name="T9" fmla="*/ 14 h 140"/>
                <a:gd name="T10" fmla="*/ 3 w 63"/>
                <a:gd name="T11" fmla="*/ 24 h 140"/>
                <a:gd name="T12" fmla="*/ 1 w 63"/>
                <a:gd name="T13" fmla="*/ 33 h 140"/>
                <a:gd name="T14" fmla="*/ 0 w 63"/>
                <a:gd name="T15" fmla="*/ 42 h 140"/>
                <a:gd name="T16" fmla="*/ 0 w 63"/>
                <a:gd name="T17" fmla="*/ 51 h 140"/>
                <a:gd name="T18" fmla="*/ 0 w 63"/>
                <a:gd name="T19" fmla="*/ 62 h 140"/>
                <a:gd name="T20" fmla="*/ 2 w 63"/>
                <a:gd name="T21" fmla="*/ 71 h 140"/>
                <a:gd name="T22" fmla="*/ 5 w 63"/>
                <a:gd name="T23" fmla="*/ 80 h 140"/>
                <a:gd name="T24" fmla="*/ 5 w 63"/>
                <a:gd name="T25" fmla="*/ 80 h 140"/>
                <a:gd name="T26" fmla="*/ 8 w 63"/>
                <a:gd name="T27" fmla="*/ 89 h 140"/>
                <a:gd name="T28" fmla="*/ 13 w 63"/>
                <a:gd name="T29" fmla="*/ 98 h 140"/>
                <a:gd name="T30" fmla="*/ 19 w 63"/>
                <a:gd name="T31" fmla="*/ 106 h 140"/>
                <a:gd name="T32" fmla="*/ 25 w 63"/>
                <a:gd name="T33" fmla="*/ 113 h 140"/>
                <a:gd name="T34" fmla="*/ 31 w 63"/>
                <a:gd name="T35" fmla="*/ 120 h 140"/>
                <a:gd name="T36" fmla="*/ 38 w 63"/>
                <a:gd name="T37" fmla="*/ 126 h 140"/>
                <a:gd name="T38" fmla="*/ 46 w 63"/>
                <a:gd name="T39" fmla="*/ 132 h 140"/>
                <a:gd name="T40" fmla="*/ 55 w 63"/>
                <a:gd name="T41" fmla="*/ 137 h 140"/>
                <a:gd name="T42" fmla="*/ 55 w 63"/>
                <a:gd name="T43" fmla="*/ 137 h 140"/>
                <a:gd name="T44" fmla="*/ 63 w 63"/>
                <a:gd name="T45" fmla="*/ 140 h 140"/>
                <a:gd name="T46" fmla="*/ 21 w 63"/>
                <a:gd name="T47" fmla="*/ 21 h 140"/>
                <a:gd name="T48" fmla="*/ 21 w 63"/>
                <a:gd name="T49" fmla="*/ 21 h 140"/>
                <a:gd name="T50" fmla="*/ 17 w 63"/>
                <a:gd name="T51" fmla="*/ 11 h 140"/>
                <a:gd name="T52" fmla="*/ 13 w 63"/>
                <a:gd name="T53" fmla="*/ 0 h 140"/>
                <a:gd name="T54" fmla="*/ 13 w 63"/>
                <a:gd name="T55"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3" h="140">
                  <a:moveTo>
                    <a:pt x="13" y="0"/>
                  </a:moveTo>
                  <a:lnTo>
                    <a:pt x="13" y="0"/>
                  </a:lnTo>
                  <a:lnTo>
                    <a:pt x="9" y="5"/>
                  </a:lnTo>
                  <a:lnTo>
                    <a:pt x="9" y="5"/>
                  </a:lnTo>
                  <a:lnTo>
                    <a:pt x="6" y="14"/>
                  </a:lnTo>
                  <a:lnTo>
                    <a:pt x="3" y="24"/>
                  </a:lnTo>
                  <a:lnTo>
                    <a:pt x="1" y="33"/>
                  </a:lnTo>
                  <a:lnTo>
                    <a:pt x="0" y="42"/>
                  </a:lnTo>
                  <a:lnTo>
                    <a:pt x="0" y="51"/>
                  </a:lnTo>
                  <a:lnTo>
                    <a:pt x="0" y="62"/>
                  </a:lnTo>
                  <a:lnTo>
                    <a:pt x="2" y="71"/>
                  </a:lnTo>
                  <a:lnTo>
                    <a:pt x="5" y="80"/>
                  </a:lnTo>
                  <a:lnTo>
                    <a:pt x="5" y="80"/>
                  </a:lnTo>
                  <a:lnTo>
                    <a:pt x="8" y="89"/>
                  </a:lnTo>
                  <a:lnTo>
                    <a:pt x="13" y="98"/>
                  </a:lnTo>
                  <a:lnTo>
                    <a:pt x="19" y="106"/>
                  </a:lnTo>
                  <a:lnTo>
                    <a:pt x="25" y="113"/>
                  </a:lnTo>
                  <a:lnTo>
                    <a:pt x="31" y="120"/>
                  </a:lnTo>
                  <a:lnTo>
                    <a:pt x="38" y="126"/>
                  </a:lnTo>
                  <a:lnTo>
                    <a:pt x="46" y="132"/>
                  </a:lnTo>
                  <a:lnTo>
                    <a:pt x="55" y="137"/>
                  </a:lnTo>
                  <a:lnTo>
                    <a:pt x="55" y="137"/>
                  </a:lnTo>
                  <a:lnTo>
                    <a:pt x="63" y="140"/>
                  </a:lnTo>
                  <a:lnTo>
                    <a:pt x="21" y="21"/>
                  </a:lnTo>
                  <a:lnTo>
                    <a:pt x="21" y="21"/>
                  </a:lnTo>
                  <a:lnTo>
                    <a:pt x="17" y="11"/>
                  </a:lnTo>
                  <a:lnTo>
                    <a:pt x="13" y="0"/>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1" name="Freeform 21"/>
            <p:cNvSpPr>
              <a:spLocks/>
            </p:cNvSpPr>
            <p:nvPr/>
          </p:nvSpPr>
          <p:spPr bwMode="auto">
            <a:xfrm>
              <a:off x="219" y="643"/>
              <a:ext cx="26" cy="28"/>
            </a:xfrm>
            <a:custGeom>
              <a:avLst/>
              <a:gdLst>
                <a:gd name="T0" fmla="*/ 76 w 76"/>
                <a:gd name="T1" fmla="*/ 65 h 83"/>
                <a:gd name="T2" fmla="*/ 54 w 76"/>
                <a:gd name="T3" fmla="*/ 0 h 83"/>
                <a:gd name="T4" fmla="*/ 0 w 76"/>
                <a:gd name="T5" fmla="*/ 18 h 83"/>
                <a:gd name="T6" fmla="*/ 23 w 76"/>
                <a:gd name="T7" fmla="*/ 83 h 83"/>
                <a:gd name="T8" fmla="*/ 76 w 76"/>
                <a:gd name="T9" fmla="*/ 65 h 83"/>
              </a:gdLst>
              <a:ahLst/>
              <a:cxnLst>
                <a:cxn ang="0">
                  <a:pos x="T0" y="T1"/>
                </a:cxn>
                <a:cxn ang="0">
                  <a:pos x="T2" y="T3"/>
                </a:cxn>
                <a:cxn ang="0">
                  <a:pos x="T4" y="T5"/>
                </a:cxn>
                <a:cxn ang="0">
                  <a:pos x="T6" y="T7"/>
                </a:cxn>
                <a:cxn ang="0">
                  <a:pos x="T8" y="T9"/>
                </a:cxn>
              </a:cxnLst>
              <a:rect l="0" t="0" r="r" b="b"/>
              <a:pathLst>
                <a:path w="76" h="83">
                  <a:moveTo>
                    <a:pt x="76" y="65"/>
                  </a:moveTo>
                  <a:lnTo>
                    <a:pt x="54" y="0"/>
                  </a:lnTo>
                  <a:lnTo>
                    <a:pt x="0" y="18"/>
                  </a:lnTo>
                  <a:lnTo>
                    <a:pt x="23" y="83"/>
                  </a:lnTo>
                  <a:lnTo>
                    <a:pt x="76"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2" name="Freeform 22"/>
            <p:cNvSpPr>
              <a:spLocks/>
            </p:cNvSpPr>
            <p:nvPr/>
          </p:nvSpPr>
          <p:spPr bwMode="auto">
            <a:xfrm>
              <a:off x="683" y="397"/>
              <a:ext cx="163" cy="154"/>
            </a:xfrm>
            <a:custGeom>
              <a:avLst/>
              <a:gdLst>
                <a:gd name="T0" fmla="*/ 0 w 489"/>
                <a:gd name="T1" fmla="*/ 128 h 462"/>
                <a:gd name="T2" fmla="*/ 48 w 489"/>
                <a:gd name="T3" fmla="*/ 265 h 462"/>
                <a:gd name="T4" fmla="*/ 115 w 489"/>
                <a:gd name="T5" fmla="*/ 462 h 462"/>
                <a:gd name="T6" fmla="*/ 489 w 489"/>
                <a:gd name="T7" fmla="*/ 335 h 462"/>
                <a:gd name="T8" fmla="*/ 373 w 489"/>
                <a:gd name="T9" fmla="*/ 0 h 462"/>
                <a:gd name="T10" fmla="*/ 0 w 489"/>
                <a:gd name="T11" fmla="*/ 128 h 462"/>
              </a:gdLst>
              <a:ahLst/>
              <a:cxnLst>
                <a:cxn ang="0">
                  <a:pos x="T0" y="T1"/>
                </a:cxn>
                <a:cxn ang="0">
                  <a:pos x="T2" y="T3"/>
                </a:cxn>
                <a:cxn ang="0">
                  <a:pos x="T4" y="T5"/>
                </a:cxn>
                <a:cxn ang="0">
                  <a:pos x="T6" y="T7"/>
                </a:cxn>
                <a:cxn ang="0">
                  <a:pos x="T8" y="T9"/>
                </a:cxn>
                <a:cxn ang="0">
                  <a:pos x="T10" y="T11"/>
                </a:cxn>
              </a:cxnLst>
              <a:rect l="0" t="0" r="r" b="b"/>
              <a:pathLst>
                <a:path w="489" h="462">
                  <a:moveTo>
                    <a:pt x="0" y="128"/>
                  </a:moveTo>
                  <a:lnTo>
                    <a:pt x="48" y="265"/>
                  </a:lnTo>
                  <a:lnTo>
                    <a:pt x="115" y="462"/>
                  </a:lnTo>
                  <a:lnTo>
                    <a:pt x="489" y="335"/>
                  </a:lnTo>
                  <a:lnTo>
                    <a:pt x="373" y="0"/>
                  </a:lnTo>
                  <a:lnTo>
                    <a:pt x="0"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5" name="Freeform 23"/>
            <p:cNvSpPr>
              <a:spLocks/>
            </p:cNvSpPr>
            <p:nvPr/>
          </p:nvSpPr>
          <p:spPr bwMode="auto">
            <a:xfrm>
              <a:off x="609" y="475"/>
              <a:ext cx="39" cy="95"/>
            </a:xfrm>
            <a:custGeom>
              <a:avLst/>
              <a:gdLst>
                <a:gd name="T0" fmla="*/ 26 w 116"/>
                <a:gd name="T1" fmla="*/ 0 h 285"/>
                <a:gd name="T2" fmla="*/ 0 w 116"/>
                <a:gd name="T3" fmla="*/ 8 h 285"/>
                <a:gd name="T4" fmla="*/ 84 w 116"/>
                <a:gd name="T5" fmla="*/ 265 h 285"/>
                <a:gd name="T6" fmla="*/ 84 w 116"/>
                <a:gd name="T7" fmla="*/ 265 h 285"/>
                <a:gd name="T8" fmla="*/ 88 w 116"/>
                <a:gd name="T9" fmla="*/ 276 h 285"/>
                <a:gd name="T10" fmla="*/ 91 w 116"/>
                <a:gd name="T11" fmla="*/ 285 h 285"/>
                <a:gd name="T12" fmla="*/ 116 w 116"/>
                <a:gd name="T13" fmla="*/ 273 h 285"/>
                <a:gd name="T14" fmla="*/ 87 w 116"/>
                <a:gd name="T15" fmla="*/ 179 h 285"/>
                <a:gd name="T16" fmla="*/ 26 w 116"/>
                <a:gd name="T17"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285">
                  <a:moveTo>
                    <a:pt x="26" y="0"/>
                  </a:moveTo>
                  <a:lnTo>
                    <a:pt x="0" y="8"/>
                  </a:lnTo>
                  <a:lnTo>
                    <a:pt x="84" y="265"/>
                  </a:lnTo>
                  <a:lnTo>
                    <a:pt x="84" y="265"/>
                  </a:lnTo>
                  <a:lnTo>
                    <a:pt x="88" y="276"/>
                  </a:lnTo>
                  <a:lnTo>
                    <a:pt x="91" y="285"/>
                  </a:lnTo>
                  <a:lnTo>
                    <a:pt x="116" y="273"/>
                  </a:lnTo>
                  <a:lnTo>
                    <a:pt x="87" y="179"/>
                  </a:lnTo>
                  <a:lnTo>
                    <a:pt x="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6" name="Freeform 24"/>
            <p:cNvSpPr>
              <a:spLocks/>
            </p:cNvSpPr>
            <p:nvPr/>
          </p:nvSpPr>
          <p:spPr bwMode="auto">
            <a:xfrm>
              <a:off x="637" y="449"/>
              <a:ext cx="65" cy="112"/>
            </a:xfrm>
            <a:custGeom>
              <a:avLst/>
              <a:gdLst>
                <a:gd name="T0" fmla="*/ 82 w 193"/>
                <a:gd name="T1" fmla="*/ 0 h 336"/>
                <a:gd name="T2" fmla="*/ 0 w 193"/>
                <a:gd name="T3" fmla="*/ 51 h 336"/>
                <a:gd name="T4" fmla="*/ 61 w 193"/>
                <a:gd name="T5" fmla="*/ 242 h 336"/>
                <a:gd name="T6" fmla="*/ 93 w 193"/>
                <a:gd name="T7" fmla="*/ 336 h 336"/>
                <a:gd name="T8" fmla="*/ 193 w 193"/>
                <a:gd name="T9" fmla="*/ 321 h 336"/>
                <a:gd name="T10" fmla="*/ 151 w 193"/>
                <a:gd name="T11" fmla="*/ 200 h 336"/>
                <a:gd name="T12" fmla="*/ 82 w 193"/>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193" h="336">
                  <a:moveTo>
                    <a:pt x="82" y="0"/>
                  </a:moveTo>
                  <a:lnTo>
                    <a:pt x="0" y="51"/>
                  </a:lnTo>
                  <a:lnTo>
                    <a:pt x="61" y="242"/>
                  </a:lnTo>
                  <a:lnTo>
                    <a:pt x="93" y="336"/>
                  </a:lnTo>
                  <a:lnTo>
                    <a:pt x="193" y="321"/>
                  </a:lnTo>
                  <a:lnTo>
                    <a:pt x="151" y="200"/>
                  </a:lnTo>
                  <a:lnTo>
                    <a:pt x="8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99" name="Group 27"/>
          <p:cNvGrpSpPr>
            <a:grpSpLocks noChangeAspect="1"/>
          </p:cNvGrpSpPr>
          <p:nvPr/>
        </p:nvGrpSpPr>
        <p:grpSpPr bwMode="auto">
          <a:xfrm>
            <a:off x="5873275" y="4721712"/>
            <a:ext cx="612563" cy="612000"/>
            <a:chOff x="1020" y="119"/>
            <a:chExt cx="1089" cy="1088"/>
          </a:xfrm>
          <a:effectLst>
            <a:outerShdw blurRad="63500" sx="101000" sy="101000" algn="ctr" rotWithShape="0">
              <a:prstClr val="black">
                <a:alpha val="40000"/>
              </a:prstClr>
            </a:outerShdw>
          </a:effectLst>
        </p:grpSpPr>
        <p:sp>
          <p:nvSpPr>
            <p:cNvPr id="200" name="Freeform 28"/>
            <p:cNvSpPr>
              <a:spLocks/>
            </p:cNvSpPr>
            <p:nvPr/>
          </p:nvSpPr>
          <p:spPr bwMode="auto">
            <a:xfrm>
              <a:off x="1020" y="119"/>
              <a:ext cx="1089" cy="1088"/>
            </a:xfrm>
            <a:custGeom>
              <a:avLst/>
              <a:gdLst>
                <a:gd name="T0" fmla="*/ 1508 w 3267"/>
                <a:gd name="T1" fmla="*/ 3259 h 3264"/>
                <a:gd name="T2" fmla="*/ 1304 w 3267"/>
                <a:gd name="T3" fmla="*/ 3231 h 3264"/>
                <a:gd name="T4" fmla="*/ 1110 w 3267"/>
                <a:gd name="T5" fmla="*/ 3178 h 3264"/>
                <a:gd name="T6" fmla="*/ 926 w 3267"/>
                <a:gd name="T7" fmla="*/ 3103 h 3264"/>
                <a:gd name="T8" fmla="*/ 753 w 3267"/>
                <a:gd name="T9" fmla="*/ 3006 h 3264"/>
                <a:gd name="T10" fmla="*/ 595 w 3267"/>
                <a:gd name="T11" fmla="*/ 2891 h 3264"/>
                <a:gd name="T12" fmla="*/ 452 w 3267"/>
                <a:gd name="T13" fmla="*/ 2758 h 3264"/>
                <a:gd name="T14" fmla="*/ 325 w 3267"/>
                <a:gd name="T15" fmla="*/ 2607 h 3264"/>
                <a:gd name="T16" fmla="*/ 217 w 3267"/>
                <a:gd name="T17" fmla="*/ 2443 h 3264"/>
                <a:gd name="T18" fmla="*/ 129 w 3267"/>
                <a:gd name="T19" fmla="*/ 2266 h 3264"/>
                <a:gd name="T20" fmla="*/ 62 w 3267"/>
                <a:gd name="T21" fmla="*/ 2078 h 3264"/>
                <a:gd name="T22" fmla="*/ 19 w 3267"/>
                <a:gd name="T23" fmla="*/ 1880 h 3264"/>
                <a:gd name="T24" fmla="*/ 1 w 3267"/>
                <a:gd name="T25" fmla="*/ 1674 h 3264"/>
                <a:gd name="T26" fmla="*/ 5 w 3267"/>
                <a:gd name="T27" fmla="*/ 1506 h 3264"/>
                <a:gd name="T28" fmla="*/ 33 w 3267"/>
                <a:gd name="T29" fmla="*/ 1303 h 3264"/>
                <a:gd name="T30" fmla="*/ 86 w 3267"/>
                <a:gd name="T31" fmla="*/ 1109 h 3264"/>
                <a:gd name="T32" fmla="*/ 161 w 3267"/>
                <a:gd name="T33" fmla="*/ 925 h 3264"/>
                <a:gd name="T34" fmla="*/ 258 w 3267"/>
                <a:gd name="T35" fmla="*/ 753 h 3264"/>
                <a:gd name="T36" fmla="*/ 374 w 3267"/>
                <a:gd name="T37" fmla="*/ 595 h 3264"/>
                <a:gd name="T38" fmla="*/ 507 w 3267"/>
                <a:gd name="T39" fmla="*/ 452 h 3264"/>
                <a:gd name="T40" fmla="*/ 656 w 3267"/>
                <a:gd name="T41" fmla="*/ 325 h 3264"/>
                <a:gd name="T42" fmla="*/ 821 w 3267"/>
                <a:gd name="T43" fmla="*/ 217 h 3264"/>
                <a:gd name="T44" fmla="*/ 998 w 3267"/>
                <a:gd name="T45" fmla="*/ 129 h 3264"/>
                <a:gd name="T46" fmla="*/ 1187 w 3267"/>
                <a:gd name="T47" fmla="*/ 62 h 3264"/>
                <a:gd name="T48" fmla="*/ 1385 w 3267"/>
                <a:gd name="T49" fmla="*/ 19 h 3264"/>
                <a:gd name="T50" fmla="*/ 1591 w 3267"/>
                <a:gd name="T51" fmla="*/ 1 h 3264"/>
                <a:gd name="T52" fmla="*/ 1758 w 3267"/>
                <a:gd name="T53" fmla="*/ 5 h 3264"/>
                <a:gd name="T54" fmla="*/ 1962 w 3267"/>
                <a:gd name="T55" fmla="*/ 33 h 3264"/>
                <a:gd name="T56" fmla="*/ 2157 w 3267"/>
                <a:gd name="T57" fmla="*/ 86 h 3264"/>
                <a:gd name="T58" fmla="*/ 2341 w 3267"/>
                <a:gd name="T59" fmla="*/ 161 h 3264"/>
                <a:gd name="T60" fmla="*/ 2513 w 3267"/>
                <a:gd name="T61" fmla="*/ 258 h 3264"/>
                <a:gd name="T62" fmla="*/ 2672 w 3267"/>
                <a:gd name="T63" fmla="*/ 373 h 3264"/>
                <a:gd name="T64" fmla="*/ 2815 w 3267"/>
                <a:gd name="T65" fmla="*/ 506 h 3264"/>
                <a:gd name="T66" fmla="*/ 2942 w 3267"/>
                <a:gd name="T67" fmla="*/ 656 h 3264"/>
                <a:gd name="T68" fmla="*/ 3050 w 3267"/>
                <a:gd name="T69" fmla="*/ 821 h 3264"/>
                <a:gd name="T70" fmla="*/ 3138 w 3267"/>
                <a:gd name="T71" fmla="*/ 997 h 3264"/>
                <a:gd name="T72" fmla="*/ 3205 w 3267"/>
                <a:gd name="T73" fmla="*/ 1186 h 3264"/>
                <a:gd name="T74" fmla="*/ 3248 w 3267"/>
                <a:gd name="T75" fmla="*/ 1384 h 3264"/>
                <a:gd name="T76" fmla="*/ 3266 w 3267"/>
                <a:gd name="T77" fmla="*/ 1590 h 3264"/>
                <a:gd name="T78" fmla="*/ 3262 w 3267"/>
                <a:gd name="T79" fmla="*/ 1758 h 3264"/>
                <a:gd name="T80" fmla="*/ 3234 w 3267"/>
                <a:gd name="T81" fmla="*/ 1961 h 3264"/>
                <a:gd name="T82" fmla="*/ 3181 w 3267"/>
                <a:gd name="T83" fmla="*/ 2155 h 3264"/>
                <a:gd name="T84" fmla="*/ 3106 w 3267"/>
                <a:gd name="T85" fmla="*/ 2339 h 3264"/>
                <a:gd name="T86" fmla="*/ 3009 w 3267"/>
                <a:gd name="T87" fmla="*/ 2511 h 3264"/>
                <a:gd name="T88" fmla="*/ 2893 w 3267"/>
                <a:gd name="T89" fmla="*/ 2669 h 3264"/>
                <a:gd name="T90" fmla="*/ 2759 w 3267"/>
                <a:gd name="T91" fmla="*/ 2812 h 3264"/>
                <a:gd name="T92" fmla="*/ 2610 w 3267"/>
                <a:gd name="T93" fmla="*/ 2939 h 3264"/>
                <a:gd name="T94" fmla="*/ 2446 w 3267"/>
                <a:gd name="T95" fmla="*/ 3047 h 3264"/>
                <a:gd name="T96" fmla="*/ 2268 w 3267"/>
                <a:gd name="T97" fmla="*/ 3135 h 3264"/>
                <a:gd name="T98" fmla="*/ 2080 w 3267"/>
                <a:gd name="T99" fmla="*/ 3202 h 3264"/>
                <a:gd name="T100" fmla="*/ 1882 w 3267"/>
                <a:gd name="T101" fmla="*/ 3245 h 3264"/>
                <a:gd name="T102" fmla="*/ 1676 w 3267"/>
                <a:gd name="T103" fmla="*/ 3263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67" h="3264">
                  <a:moveTo>
                    <a:pt x="1634" y="3264"/>
                  </a:moveTo>
                  <a:lnTo>
                    <a:pt x="1634" y="3264"/>
                  </a:lnTo>
                  <a:lnTo>
                    <a:pt x="1591" y="3263"/>
                  </a:lnTo>
                  <a:lnTo>
                    <a:pt x="1549" y="3262"/>
                  </a:lnTo>
                  <a:lnTo>
                    <a:pt x="1508" y="3259"/>
                  </a:lnTo>
                  <a:lnTo>
                    <a:pt x="1466" y="3256"/>
                  </a:lnTo>
                  <a:lnTo>
                    <a:pt x="1425" y="3251"/>
                  </a:lnTo>
                  <a:lnTo>
                    <a:pt x="1385" y="3245"/>
                  </a:lnTo>
                  <a:lnTo>
                    <a:pt x="1345" y="3238"/>
                  </a:lnTo>
                  <a:lnTo>
                    <a:pt x="1304" y="3231"/>
                  </a:lnTo>
                  <a:lnTo>
                    <a:pt x="1265" y="3222"/>
                  </a:lnTo>
                  <a:lnTo>
                    <a:pt x="1226" y="3212"/>
                  </a:lnTo>
                  <a:lnTo>
                    <a:pt x="1187" y="3202"/>
                  </a:lnTo>
                  <a:lnTo>
                    <a:pt x="1149" y="3191"/>
                  </a:lnTo>
                  <a:lnTo>
                    <a:pt x="1110" y="3178"/>
                  </a:lnTo>
                  <a:lnTo>
                    <a:pt x="1072" y="3165"/>
                  </a:lnTo>
                  <a:lnTo>
                    <a:pt x="1035" y="3151"/>
                  </a:lnTo>
                  <a:lnTo>
                    <a:pt x="998" y="3135"/>
                  </a:lnTo>
                  <a:lnTo>
                    <a:pt x="962" y="3120"/>
                  </a:lnTo>
                  <a:lnTo>
                    <a:pt x="926" y="3103"/>
                  </a:lnTo>
                  <a:lnTo>
                    <a:pt x="891" y="3085"/>
                  </a:lnTo>
                  <a:lnTo>
                    <a:pt x="855" y="3067"/>
                  </a:lnTo>
                  <a:lnTo>
                    <a:pt x="821" y="3047"/>
                  </a:lnTo>
                  <a:lnTo>
                    <a:pt x="787" y="3027"/>
                  </a:lnTo>
                  <a:lnTo>
                    <a:pt x="753" y="3006"/>
                  </a:lnTo>
                  <a:lnTo>
                    <a:pt x="720" y="2985"/>
                  </a:lnTo>
                  <a:lnTo>
                    <a:pt x="688" y="2962"/>
                  </a:lnTo>
                  <a:lnTo>
                    <a:pt x="656" y="2939"/>
                  </a:lnTo>
                  <a:lnTo>
                    <a:pt x="625" y="2916"/>
                  </a:lnTo>
                  <a:lnTo>
                    <a:pt x="595" y="2891"/>
                  </a:lnTo>
                  <a:lnTo>
                    <a:pt x="565" y="2865"/>
                  </a:lnTo>
                  <a:lnTo>
                    <a:pt x="536" y="2839"/>
                  </a:lnTo>
                  <a:lnTo>
                    <a:pt x="507" y="2812"/>
                  </a:lnTo>
                  <a:lnTo>
                    <a:pt x="479" y="2786"/>
                  </a:lnTo>
                  <a:lnTo>
                    <a:pt x="452" y="2758"/>
                  </a:lnTo>
                  <a:lnTo>
                    <a:pt x="425" y="2729"/>
                  </a:lnTo>
                  <a:lnTo>
                    <a:pt x="398" y="2699"/>
                  </a:lnTo>
                  <a:lnTo>
                    <a:pt x="374" y="2669"/>
                  </a:lnTo>
                  <a:lnTo>
                    <a:pt x="349" y="2639"/>
                  </a:lnTo>
                  <a:lnTo>
                    <a:pt x="325" y="2607"/>
                  </a:lnTo>
                  <a:lnTo>
                    <a:pt x="301" y="2576"/>
                  </a:lnTo>
                  <a:lnTo>
                    <a:pt x="280" y="2543"/>
                  </a:lnTo>
                  <a:lnTo>
                    <a:pt x="258" y="2511"/>
                  </a:lnTo>
                  <a:lnTo>
                    <a:pt x="236" y="2477"/>
                  </a:lnTo>
                  <a:lnTo>
                    <a:pt x="217" y="2443"/>
                  </a:lnTo>
                  <a:lnTo>
                    <a:pt x="197" y="2409"/>
                  </a:lnTo>
                  <a:lnTo>
                    <a:pt x="179" y="2374"/>
                  </a:lnTo>
                  <a:lnTo>
                    <a:pt x="161" y="2339"/>
                  </a:lnTo>
                  <a:lnTo>
                    <a:pt x="144" y="2303"/>
                  </a:lnTo>
                  <a:lnTo>
                    <a:pt x="129" y="2266"/>
                  </a:lnTo>
                  <a:lnTo>
                    <a:pt x="114" y="2230"/>
                  </a:lnTo>
                  <a:lnTo>
                    <a:pt x="99" y="2193"/>
                  </a:lnTo>
                  <a:lnTo>
                    <a:pt x="86" y="2155"/>
                  </a:lnTo>
                  <a:lnTo>
                    <a:pt x="73" y="2117"/>
                  </a:lnTo>
                  <a:lnTo>
                    <a:pt x="62" y="2078"/>
                  </a:lnTo>
                  <a:lnTo>
                    <a:pt x="52" y="2039"/>
                  </a:lnTo>
                  <a:lnTo>
                    <a:pt x="42" y="2000"/>
                  </a:lnTo>
                  <a:lnTo>
                    <a:pt x="33" y="1961"/>
                  </a:lnTo>
                  <a:lnTo>
                    <a:pt x="26" y="1921"/>
                  </a:lnTo>
                  <a:lnTo>
                    <a:pt x="19" y="1880"/>
                  </a:lnTo>
                  <a:lnTo>
                    <a:pt x="13" y="1839"/>
                  </a:lnTo>
                  <a:lnTo>
                    <a:pt x="8" y="1799"/>
                  </a:lnTo>
                  <a:lnTo>
                    <a:pt x="5" y="1758"/>
                  </a:lnTo>
                  <a:lnTo>
                    <a:pt x="2" y="1716"/>
                  </a:lnTo>
                  <a:lnTo>
                    <a:pt x="1" y="1674"/>
                  </a:lnTo>
                  <a:lnTo>
                    <a:pt x="0" y="1632"/>
                  </a:lnTo>
                  <a:lnTo>
                    <a:pt x="0" y="1632"/>
                  </a:lnTo>
                  <a:lnTo>
                    <a:pt x="1" y="1590"/>
                  </a:lnTo>
                  <a:lnTo>
                    <a:pt x="2" y="1548"/>
                  </a:lnTo>
                  <a:lnTo>
                    <a:pt x="5" y="1506"/>
                  </a:lnTo>
                  <a:lnTo>
                    <a:pt x="8" y="1465"/>
                  </a:lnTo>
                  <a:lnTo>
                    <a:pt x="13" y="1425"/>
                  </a:lnTo>
                  <a:lnTo>
                    <a:pt x="19" y="1384"/>
                  </a:lnTo>
                  <a:lnTo>
                    <a:pt x="26" y="1343"/>
                  </a:lnTo>
                  <a:lnTo>
                    <a:pt x="33" y="1303"/>
                  </a:lnTo>
                  <a:lnTo>
                    <a:pt x="42" y="1264"/>
                  </a:lnTo>
                  <a:lnTo>
                    <a:pt x="52" y="1225"/>
                  </a:lnTo>
                  <a:lnTo>
                    <a:pt x="62" y="1186"/>
                  </a:lnTo>
                  <a:lnTo>
                    <a:pt x="73" y="1147"/>
                  </a:lnTo>
                  <a:lnTo>
                    <a:pt x="86" y="1109"/>
                  </a:lnTo>
                  <a:lnTo>
                    <a:pt x="99" y="1071"/>
                  </a:lnTo>
                  <a:lnTo>
                    <a:pt x="114" y="1034"/>
                  </a:lnTo>
                  <a:lnTo>
                    <a:pt x="129" y="997"/>
                  </a:lnTo>
                  <a:lnTo>
                    <a:pt x="144" y="961"/>
                  </a:lnTo>
                  <a:lnTo>
                    <a:pt x="161" y="925"/>
                  </a:lnTo>
                  <a:lnTo>
                    <a:pt x="179" y="890"/>
                  </a:lnTo>
                  <a:lnTo>
                    <a:pt x="197" y="855"/>
                  </a:lnTo>
                  <a:lnTo>
                    <a:pt x="217" y="821"/>
                  </a:lnTo>
                  <a:lnTo>
                    <a:pt x="236" y="787"/>
                  </a:lnTo>
                  <a:lnTo>
                    <a:pt x="258" y="753"/>
                  </a:lnTo>
                  <a:lnTo>
                    <a:pt x="280" y="721"/>
                  </a:lnTo>
                  <a:lnTo>
                    <a:pt x="301" y="688"/>
                  </a:lnTo>
                  <a:lnTo>
                    <a:pt x="325" y="656"/>
                  </a:lnTo>
                  <a:lnTo>
                    <a:pt x="349" y="625"/>
                  </a:lnTo>
                  <a:lnTo>
                    <a:pt x="374" y="595"/>
                  </a:lnTo>
                  <a:lnTo>
                    <a:pt x="398" y="565"/>
                  </a:lnTo>
                  <a:lnTo>
                    <a:pt x="425" y="535"/>
                  </a:lnTo>
                  <a:lnTo>
                    <a:pt x="452" y="506"/>
                  </a:lnTo>
                  <a:lnTo>
                    <a:pt x="479" y="478"/>
                  </a:lnTo>
                  <a:lnTo>
                    <a:pt x="507" y="452"/>
                  </a:lnTo>
                  <a:lnTo>
                    <a:pt x="536" y="425"/>
                  </a:lnTo>
                  <a:lnTo>
                    <a:pt x="565" y="398"/>
                  </a:lnTo>
                  <a:lnTo>
                    <a:pt x="595" y="373"/>
                  </a:lnTo>
                  <a:lnTo>
                    <a:pt x="625" y="348"/>
                  </a:lnTo>
                  <a:lnTo>
                    <a:pt x="656" y="325"/>
                  </a:lnTo>
                  <a:lnTo>
                    <a:pt x="688" y="301"/>
                  </a:lnTo>
                  <a:lnTo>
                    <a:pt x="720" y="279"/>
                  </a:lnTo>
                  <a:lnTo>
                    <a:pt x="753" y="258"/>
                  </a:lnTo>
                  <a:lnTo>
                    <a:pt x="787" y="236"/>
                  </a:lnTo>
                  <a:lnTo>
                    <a:pt x="821" y="217"/>
                  </a:lnTo>
                  <a:lnTo>
                    <a:pt x="855" y="197"/>
                  </a:lnTo>
                  <a:lnTo>
                    <a:pt x="891" y="178"/>
                  </a:lnTo>
                  <a:lnTo>
                    <a:pt x="926" y="161"/>
                  </a:lnTo>
                  <a:lnTo>
                    <a:pt x="962" y="144"/>
                  </a:lnTo>
                  <a:lnTo>
                    <a:pt x="998" y="129"/>
                  </a:lnTo>
                  <a:lnTo>
                    <a:pt x="1035" y="113"/>
                  </a:lnTo>
                  <a:lnTo>
                    <a:pt x="1072" y="99"/>
                  </a:lnTo>
                  <a:lnTo>
                    <a:pt x="1110" y="86"/>
                  </a:lnTo>
                  <a:lnTo>
                    <a:pt x="1149" y="73"/>
                  </a:lnTo>
                  <a:lnTo>
                    <a:pt x="1187" y="62"/>
                  </a:lnTo>
                  <a:lnTo>
                    <a:pt x="1226" y="52"/>
                  </a:lnTo>
                  <a:lnTo>
                    <a:pt x="1265" y="42"/>
                  </a:lnTo>
                  <a:lnTo>
                    <a:pt x="1304" y="33"/>
                  </a:lnTo>
                  <a:lnTo>
                    <a:pt x="1345" y="26"/>
                  </a:lnTo>
                  <a:lnTo>
                    <a:pt x="1385" y="19"/>
                  </a:lnTo>
                  <a:lnTo>
                    <a:pt x="1425" y="13"/>
                  </a:lnTo>
                  <a:lnTo>
                    <a:pt x="1466" y="8"/>
                  </a:lnTo>
                  <a:lnTo>
                    <a:pt x="1508" y="5"/>
                  </a:lnTo>
                  <a:lnTo>
                    <a:pt x="1549" y="2"/>
                  </a:lnTo>
                  <a:lnTo>
                    <a:pt x="1591" y="1"/>
                  </a:lnTo>
                  <a:lnTo>
                    <a:pt x="1634" y="0"/>
                  </a:lnTo>
                  <a:lnTo>
                    <a:pt x="1634" y="0"/>
                  </a:lnTo>
                  <a:lnTo>
                    <a:pt x="1676" y="1"/>
                  </a:lnTo>
                  <a:lnTo>
                    <a:pt x="1717" y="2"/>
                  </a:lnTo>
                  <a:lnTo>
                    <a:pt x="1758" y="5"/>
                  </a:lnTo>
                  <a:lnTo>
                    <a:pt x="1800" y="8"/>
                  </a:lnTo>
                  <a:lnTo>
                    <a:pt x="1841" y="13"/>
                  </a:lnTo>
                  <a:lnTo>
                    <a:pt x="1882" y="19"/>
                  </a:lnTo>
                  <a:lnTo>
                    <a:pt x="1922" y="26"/>
                  </a:lnTo>
                  <a:lnTo>
                    <a:pt x="1962" y="33"/>
                  </a:lnTo>
                  <a:lnTo>
                    <a:pt x="2002" y="42"/>
                  </a:lnTo>
                  <a:lnTo>
                    <a:pt x="2041" y="52"/>
                  </a:lnTo>
                  <a:lnTo>
                    <a:pt x="2080" y="62"/>
                  </a:lnTo>
                  <a:lnTo>
                    <a:pt x="2118" y="73"/>
                  </a:lnTo>
                  <a:lnTo>
                    <a:pt x="2157" y="86"/>
                  </a:lnTo>
                  <a:lnTo>
                    <a:pt x="2195" y="99"/>
                  </a:lnTo>
                  <a:lnTo>
                    <a:pt x="2232" y="113"/>
                  </a:lnTo>
                  <a:lnTo>
                    <a:pt x="2268" y="129"/>
                  </a:lnTo>
                  <a:lnTo>
                    <a:pt x="2305" y="144"/>
                  </a:lnTo>
                  <a:lnTo>
                    <a:pt x="2341" y="161"/>
                  </a:lnTo>
                  <a:lnTo>
                    <a:pt x="2376" y="178"/>
                  </a:lnTo>
                  <a:lnTo>
                    <a:pt x="2412" y="197"/>
                  </a:lnTo>
                  <a:lnTo>
                    <a:pt x="2446" y="217"/>
                  </a:lnTo>
                  <a:lnTo>
                    <a:pt x="2480" y="236"/>
                  </a:lnTo>
                  <a:lnTo>
                    <a:pt x="2513" y="258"/>
                  </a:lnTo>
                  <a:lnTo>
                    <a:pt x="2546" y="279"/>
                  </a:lnTo>
                  <a:lnTo>
                    <a:pt x="2579" y="301"/>
                  </a:lnTo>
                  <a:lnTo>
                    <a:pt x="2610" y="325"/>
                  </a:lnTo>
                  <a:lnTo>
                    <a:pt x="2642" y="348"/>
                  </a:lnTo>
                  <a:lnTo>
                    <a:pt x="2672" y="373"/>
                  </a:lnTo>
                  <a:lnTo>
                    <a:pt x="2702" y="398"/>
                  </a:lnTo>
                  <a:lnTo>
                    <a:pt x="2731" y="425"/>
                  </a:lnTo>
                  <a:lnTo>
                    <a:pt x="2759" y="452"/>
                  </a:lnTo>
                  <a:lnTo>
                    <a:pt x="2788" y="478"/>
                  </a:lnTo>
                  <a:lnTo>
                    <a:pt x="2815" y="506"/>
                  </a:lnTo>
                  <a:lnTo>
                    <a:pt x="2842" y="535"/>
                  </a:lnTo>
                  <a:lnTo>
                    <a:pt x="2868" y="565"/>
                  </a:lnTo>
                  <a:lnTo>
                    <a:pt x="2893" y="595"/>
                  </a:lnTo>
                  <a:lnTo>
                    <a:pt x="2918" y="625"/>
                  </a:lnTo>
                  <a:lnTo>
                    <a:pt x="2942" y="656"/>
                  </a:lnTo>
                  <a:lnTo>
                    <a:pt x="2965" y="688"/>
                  </a:lnTo>
                  <a:lnTo>
                    <a:pt x="2987" y="721"/>
                  </a:lnTo>
                  <a:lnTo>
                    <a:pt x="3009" y="753"/>
                  </a:lnTo>
                  <a:lnTo>
                    <a:pt x="3030" y="787"/>
                  </a:lnTo>
                  <a:lnTo>
                    <a:pt x="3050" y="821"/>
                  </a:lnTo>
                  <a:lnTo>
                    <a:pt x="3070" y="855"/>
                  </a:lnTo>
                  <a:lnTo>
                    <a:pt x="3087" y="890"/>
                  </a:lnTo>
                  <a:lnTo>
                    <a:pt x="3106" y="925"/>
                  </a:lnTo>
                  <a:lnTo>
                    <a:pt x="3123" y="961"/>
                  </a:lnTo>
                  <a:lnTo>
                    <a:pt x="3138" y="997"/>
                  </a:lnTo>
                  <a:lnTo>
                    <a:pt x="3153" y="1034"/>
                  </a:lnTo>
                  <a:lnTo>
                    <a:pt x="3168" y="1071"/>
                  </a:lnTo>
                  <a:lnTo>
                    <a:pt x="3181" y="1109"/>
                  </a:lnTo>
                  <a:lnTo>
                    <a:pt x="3194" y="1147"/>
                  </a:lnTo>
                  <a:lnTo>
                    <a:pt x="3205" y="1186"/>
                  </a:lnTo>
                  <a:lnTo>
                    <a:pt x="3215" y="1225"/>
                  </a:lnTo>
                  <a:lnTo>
                    <a:pt x="3225" y="1264"/>
                  </a:lnTo>
                  <a:lnTo>
                    <a:pt x="3234" y="1303"/>
                  </a:lnTo>
                  <a:lnTo>
                    <a:pt x="3241" y="1343"/>
                  </a:lnTo>
                  <a:lnTo>
                    <a:pt x="3248" y="1384"/>
                  </a:lnTo>
                  <a:lnTo>
                    <a:pt x="3254" y="1425"/>
                  </a:lnTo>
                  <a:lnTo>
                    <a:pt x="3259" y="1465"/>
                  </a:lnTo>
                  <a:lnTo>
                    <a:pt x="3262" y="1506"/>
                  </a:lnTo>
                  <a:lnTo>
                    <a:pt x="3265" y="1548"/>
                  </a:lnTo>
                  <a:lnTo>
                    <a:pt x="3266" y="1590"/>
                  </a:lnTo>
                  <a:lnTo>
                    <a:pt x="3267" y="1632"/>
                  </a:lnTo>
                  <a:lnTo>
                    <a:pt x="3267" y="1632"/>
                  </a:lnTo>
                  <a:lnTo>
                    <a:pt x="3266" y="1674"/>
                  </a:lnTo>
                  <a:lnTo>
                    <a:pt x="3265" y="1716"/>
                  </a:lnTo>
                  <a:lnTo>
                    <a:pt x="3262" y="1758"/>
                  </a:lnTo>
                  <a:lnTo>
                    <a:pt x="3259" y="1799"/>
                  </a:lnTo>
                  <a:lnTo>
                    <a:pt x="3254" y="1839"/>
                  </a:lnTo>
                  <a:lnTo>
                    <a:pt x="3248" y="1880"/>
                  </a:lnTo>
                  <a:lnTo>
                    <a:pt x="3241" y="1921"/>
                  </a:lnTo>
                  <a:lnTo>
                    <a:pt x="3234" y="1961"/>
                  </a:lnTo>
                  <a:lnTo>
                    <a:pt x="3225" y="2000"/>
                  </a:lnTo>
                  <a:lnTo>
                    <a:pt x="3215" y="2039"/>
                  </a:lnTo>
                  <a:lnTo>
                    <a:pt x="3205" y="2078"/>
                  </a:lnTo>
                  <a:lnTo>
                    <a:pt x="3194" y="2117"/>
                  </a:lnTo>
                  <a:lnTo>
                    <a:pt x="3181" y="2155"/>
                  </a:lnTo>
                  <a:lnTo>
                    <a:pt x="3168" y="2193"/>
                  </a:lnTo>
                  <a:lnTo>
                    <a:pt x="3153" y="2230"/>
                  </a:lnTo>
                  <a:lnTo>
                    <a:pt x="3138" y="2266"/>
                  </a:lnTo>
                  <a:lnTo>
                    <a:pt x="3123" y="2303"/>
                  </a:lnTo>
                  <a:lnTo>
                    <a:pt x="3106" y="2339"/>
                  </a:lnTo>
                  <a:lnTo>
                    <a:pt x="3087" y="2374"/>
                  </a:lnTo>
                  <a:lnTo>
                    <a:pt x="3070" y="2409"/>
                  </a:lnTo>
                  <a:lnTo>
                    <a:pt x="3050" y="2443"/>
                  </a:lnTo>
                  <a:lnTo>
                    <a:pt x="3030" y="2477"/>
                  </a:lnTo>
                  <a:lnTo>
                    <a:pt x="3009" y="2511"/>
                  </a:lnTo>
                  <a:lnTo>
                    <a:pt x="2987" y="2543"/>
                  </a:lnTo>
                  <a:lnTo>
                    <a:pt x="2965" y="2576"/>
                  </a:lnTo>
                  <a:lnTo>
                    <a:pt x="2942" y="2607"/>
                  </a:lnTo>
                  <a:lnTo>
                    <a:pt x="2918" y="2639"/>
                  </a:lnTo>
                  <a:lnTo>
                    <a:pt x="2893" y="2669"/>
                  </a:lnTo>
                  <a:lnTo>
                    <a:pt x="2868" y="2699"/>
                  </a:lnTo>
                  <a:lnTo>
                    <a:pt x="2842" y="2729"/>
                  </a:lnTo>
                  <a:lnTo>
                    <a:pt x="2815" y="2758"/>
                  </a:lnTo>
                  <a:lnTo>
                    <a:pt x="2788" y="2786"/>
                  </a:lnTo>
                  <a:lnTo>
                    <a:pt x="2759" y="2812"/>
                  </a:lnTo>
                  <a:lnTo>
                    <a:pt x="2731" y="2839"/>
                  </a:lnTo>
                  <a:lnTo>
                    <a:pt x="2702" y="2865"/>
                  </a:lnTo>
                  <a:lnTo>
                    <a:pt x="2672" y="2891"/>
                  </a:lnTo>
                  <a:lnTo>
                    <a:pt x="2642" y="2916"/>
                  </a:lnTo>
                  <a:lnTo>
                    <a:pt x="2610" y="2939"/>
                  </a:lnTo>
                  <a:lnTo>
                    <a:pt x="2579" y="2962"/>
                  </a:lnTo>
                  <a:lnTo>
                    <a:pt x="2546" y="2985"/>
                  </a:lnTo>
                  <a:lnTo>
                    <a:pt x="2513" y="3006"/>
                  </a:lnTo>
                  <a:lnTo>
                    <a:pt x="2480" y="3027"/>
                  </a:lnTo>
                  <a:lnTo>
                    <a:pt x="2446" y="3047"/>
                  </a:lnTo>
                  <a:lnTo>
                    <a:pt x="2412" y="3067"/>
                  </a:lnTo>
                  <a:lnTo>
                    <a:pt x="2376" y="3085"/>
                  </a:lnTo>
                  <a:lnTo>
                    <a:pt x="2341" y="3103"/>
                  </a:lnTo>
                  <a:lnTo>
                    <a:pt x="2305" y="3120"/>
                  </a:lnTo>
                  <a:lnTo>
                    <a:pt x="2268" y="3135"/>
                  </a:lnTo>
                  <a:lnTo>
                    <a:pt x="2232" y="3151"/>
                  </a:lnTo>
                  <a:lnTo>
                    <a:pt x="2195" y="3165"/>
                  </a:lnTo>
                  <a:lnTo>
                    <a:pt x="2157" y="3178"/>
                  </a:lnTo>
                  <a:lnTo>
                    <a:pt x="2118" y="3191"/>
                  </a:lnTo>
                  <a:lnTo>
                    <a:pt x="2080" y="3202"/>
                  </a:lnTo>
                  <a:lnTo>
                    <a:pt x="2041" y="3212"/>
                  </a:lnTo>
                  <a:lnTo>
                    <a:pt x="2002" y="3222"/>
                  </a:lnTo>
                  <a:lnTo>
                    <a:pt x="1962" y="3231"/>
                  </a:lnTo>
                  <a:lnTo>
                    <a:pt x="1922" y="3238"/>
                  </a:lnTo>
                  <a:lnTo>
                    <a:pt x="1882" y="3245"/>
                  </a:lnTo>
                  <a:lnTo>
                    <a:pt x="1841" y="3251"/>
                  </a:lnTo>
                  <a:lnTo>
                    <a:pt x="1800" y="3256"/>
                  </a:lnTo>
                  <a:lnTo>
                    <a:pt x="1758" y="3259"/>
                  </a:lnTo>
                  <a:lnTo>
                    <a:pt x="1717" y="3262"/>
                  </a:lnTo>
                  <a:lnTo>
                    <a:pt x="1676" y="3263"/>
                  </a:lnTo>
                  <a:lnTo>
                    <a:pt x="1634" y="3264"/>
                  </a:lnTo>
                  <a:lnTo>
                    <a:pt x="1634" y="3264"/>
                  </a:lnTo>
                  <a:close/>
                </a:path>
              </a:pathLst>
            </a:custGeom>
            <a:solidFill>
              <a:srgbClr val="005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2" name="Freeform 29"/>
            <p:cNvSpPr>
              <a:spLocks noEditPoints="1"/>
            </p:cNvSpPr>
            <p:nvPr/>
          </p:nvSpPr>
          <p:spPr bwMode="auto">
            <a:xfrm>
              <a:off x="1042" y="141"/>
              <a:ext cx="1045" cy="1044"/>
            </a:xfrm>
            <a:custGeom>
              <a:avLst/>
              <a:gdLst>
                <a:gd name="T0" fmla="*/ 1175 w 3133"/>
                <a:gd name="T1" fmla="*/ 49 h 3130"/>
                <a:gd name="T2" fmla="*/ 754 w 3133"/>
                <a:gd name="T3" fmla="*/ 227 h 3130"/>
                <a:gd name="T4" fmla="*/ 408 w 3133"/>
                <a:gd name="T5" fmla="*/ 513 h 3130"/>
                <a:gd name="T6" fmla="*/ 155 w 3133"/>
                <a:gd name="T7" fmla="*/ 887 h 3130"/>
                <a:gd name="T8" fmla="*/ 18 w 3133"/>
                <a:gd name="T9" fmla="*/ 1327 h 3130"/>
                <a:gd name="T10" fmla="*/ 12 w 3133"/>
                <a:gd name="T11" fmla="*/ 1764 h 3130"/>
                <a:gd name="T12" fmla="*/ 138 w 3133"/>
                <a:gd name="T13" fmla="*/ 2208 h 3130"/>
                <a:gd name="T14" fmla="*/ 382 w 3133"/>
                <a:gd name="T15" fmla="*/ 2589 h 3130"/>
                <a:gd name="T16" fmla="*/ 722 w 3133"/>
                <a:gd name="T17" fmla="*/ 2883 h 3130"/>
                <a:gd name="T18" fmla="*/ 1138 w 3133"/>
                <a:gd name="T19" fmla="*/ 3070 h 3130"/>
                <a:gd name="T20" fmla="*/ 1567 w 3133"/>
                <a:gd name="T21" fmla="*/ 3130 h 3130"/>
                <a:gd name="T22" fmla="*/ 2032 w 3133"/>
                <a:gd name="T23" fmla="*/ 3060 h 3130"/>
                <a:gd name="T24" fmla="*/ 2442 w 3133"/>
                <a:gd name="T25" fmla="*/ 2862 h 3130"/>
                <a:gd name="T26" fmla="*/ 2775 w 3133"/>
                <a:gd name="T27" fmla="*/ 2560 h 3130"/>
                <a:gd name="T28" fmla="*/ 3009 w 3133"/>
                <a:gd name="T29" fmla="*/ 2173 h 3130"/>
                <a:gd name="T30" fmla="*/ 3125 w 3133"/>
                <a:gd name="T31" fmla="*/ 1725 h 3130"/>
                <a:gd name="T32" fmla="*/ 3108 w 3133"/>
                <a:gd name="T33" fmla="*/ 1289 h 3130"/>
                <a:gd name="T34" fmla="*/ 2962 w 3133"/>
                <a:gd name="T35" fmla="*/ 853 h 3130"/>
                <a:gd name="T36" fmla="*/ 2700 w 3133"/>
                <a:gd name="T37" fmla="*/ 486 h 3130"/>
                <a:gd name="T38" fmla="*/ 2346 w 3133"/>
                <a:gd name="T39" fmla="*/ 207 h 3130"/>
                <a:gd name="T40" fmla="*/ 1919 w 3133"/>
                <a:gd name="T41" fmla="*/ 40 h 3130"/>
                <a:gd name="T42" fmla="*/ 2960 w 3133"/>
                <a:gd name="T43" fmla="*/ 1509 h 3130"/>
                <a:gd name="T44" fmla="*/ 2676 w 3133"/>
                <a:gd name="T45" fmla="*/ 1622 h 3130"/>
                <a:gd name="T46" fmla="*/ 2329 w 3133"/>
                <a:gd name="T47" fmla="*/ 1588 h 3130"/>
                <a:gd name="T48" fmla="*/ 2009 w 3133"/>
                <a:gd name="T49" fmla="*/ 1350 h 3130"/>
                <a:gd name="T50" fmla="*/ 1872 w 3133"/>
                <a:gd name="T51" fmla="*/ 968 h 3130"/>
                <a:gd name="T52" fmla="*/ 1909 w 3133"/>
                <a:gd name="T53" fmla="*/ 704 h 3130"/>
                <a:gd name="T54" fmla="*/ 2043 w 3133"/>
                <a:gd name="T55" fmla="*/ 473 h 3130"/>
                <a:gd name="T56" fmla="*/ 2254 w 3133"/>
                <a:gd name="T57" fmla="*/ 354 h 3130"/>
                <a:gd name="T58" fmla="*/ 2661 w 3133"/>
                <a:gd name="T59" fmla="*/ 703 h 3130"/>
                <a:gd name="T60" fmla="*/ 2908 w 3133"/>
                <a:gd name="T61" fmla="*/ 1186 h 3130"/>
                <a:gd name="T62" fmla="*/ 2839 w 3133"/>
                <a:gd name="T63" fmla="*/ 2133 h 3130"/>
                <a:gd name="T64" fmla="*/ 323 w 3133"/>
                <a:gd name="T65" fmla="*/ 2007 h 3130"/>
                <a:gd name="T66" fmla="*/ 621 w 3133"/>
                <a:gd name="T67" fmla="*/ 1926 h 3130"/>
                <a:gd name="T68" fmla="*/ 981 w 3133"/>
                <a:gd name="T69" fmla="*/ 2010 h 3130"/>
                <a:gd name="T70" fmla="*/ 1263 w 3133"/>
                <a:gd name="T71" fmla="*/ 2291 h 3130"/>
                <a:gd name="T72" fmla="*/ 1347 w 3133"/>
                <a:gd name="T73" fmla="*/ 2664 h 3130"/>
                <a:gd name="T74" fmla="*/ 1105 w 3133"/>
                <a:gd name="T75" fmla="*/ 2879 h 3130"/>
                <a:gd name="T76" fmla="*/ 653 w 3133"/>
                <a:gd name="T77" fmla="*/ 2616 h 3130"/>
                <a:gd name="T78" fmla="*/ 330 w 3133"/>
                <a:gd name="T79" fmla="*/ 2207 h 3130"/>
                <a:gd name="T80" fmla="*/ 1994 w 3133"/>
                <a:gd name="T81" fmla="*/ 2845 h 3130"/>
                <a:gd name="T82" fmla="*/ 2000 w 3133"/>
                <a:gd name="T83" fmla="*/ 2445 h 3130"/>
                <a:gd name="T84" fmla="*/ 1676 w 3133"/>
                <a:gd name="T85" fmla="*/ 2109 h 3130"/>
                <a:gd name="T86" fmla="*/ 1485 w 3133"/>
                <a:gd name="T87" fmla="*/ 1836 h 3130"/>
                <a:gd name="T88" fmla="*/ 1194 w 3133"/>
                <a:gd name="T89" fmla="*/ 1613 h 3130"/>
                <a:gd name="T90" fmla="*/ 871 w 3133"/>
                <a:gd name="T91" fmla="*/ 1279 h 3130"/>
                <a:gd name="T92" fmla="*/ 516 w 3133"/>
                <a:gd name="T93" fmla="*/ 1268 h 3130"/>
                <a:gd name="T94" fmla="*/ 195 w 3133"/>
                <a:gd name="T95" fmla="*/ 1313 h 3130"/>
                <a:gd name="T96" fmla="*/ 307 w 3133"/>
                <a:gd name="T97" fmla="*/ 969 h 3130"/>
                <a:gd name="T98" fmla="*/ 500 w 3133"/>
                <a:gd name="T99" fmla="*/ 670 h 3130"/>
                <a:gd name="T100" fmla="*/ 760 w 3133"/>
                <a:gd name="T101" fmla="*/ 430 h 3130"/>
                <a:gd name="T102" fmla="*/ 1074 w 3133"/>
                <a:gd name="T103" fmla="*/ 262 h 3130"/>
                <a:gd name="T104" fmla="*/ 1430 w 3133"/>
                <a:gd name="T105" fmla="*/ 178 h 3130"/>
                <a:gd name="T106" fmla="*/ 1293 w 3133"/>
                <a:gd name="T107" fmla="*/ 453 h 3130"/>
                <a:gd name="T108" fmla="*/ 1423 w 3133"/>
                <a:gd name="T109" fmla="*/ 864 h 3130"/>
                <a:gd name="T110" fmla="*/ 1452 w 3133"/>
                <a:gd name="T111" fmla="*/ 1197 h 3130"/>
                <a:gd name="T112" fmla="*/ 1592 w 3133"/>
                <a:gd name="T113" fmla="*/ 1535 h 3130"/>
                <a:gd name="T114" fmla="*/ 1704 w 3133"/>
                <a:gd name="T115" fmla="*/ 1985 h 3130"/>
                <a:gd name="T116" fmla="*/ 2047 w 3133"/>
                <a:gd name="T117" fmla="*/ 2191 h 3130"/>
                <a:gd name="T118" fmla="*/ 2501 w 3133"/>
                <a:gd name="T119" fmla="*/ 2077 h 3130"/>
                <a:gd name="T120" fmla="*/ 2742 w 3133"/>
                <a:gd name="T121" fmla="*/ 2312 h 3130"/>
                <a:gd name="T122" fmla="*/ 2431 w 3133"/>
                <a:gd name="T123" fmla="*/ 2656 h 3130"/>
                <a:gd name="T124" fmla="*/ 2024 w 3133"/>
                <a:gd name="T125" fmla="*/ 2880 h 3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33" h="3130">
                  <a:moveTo>
                    <a:pt x="1567" y="0"/>
                  </a:moveTo>
                  <a:lnTo>
                    <a:pt x="1567" y="0"/>
                  </a:lnTo>
                  <a:lnTo>
                    <a:pt x="1526" y="0"/>
                  </a:lnTo>
                  <a:lnTo>
                    <a:pt x="1486" y="2"/>
                  </a:lnTo>
                  <a:lnTo>
                    <a:pt x="1446" y="4"/>
                  </a:lnTo>
                  <a:lnTo>
                    <a:pt x="1407" y="8"/>
                  </a:lnTo>
                  <a:lnTo>
                    <a:pt x="1367" y="12"/>
                  </a:lnTo>
                  <a:lnTo>
                    <a:pt x="1328" y="18"/>
                  </a:lnTo>
                  <a:lnTo>
                    <a:pt x="1289" y="25"/>
                  </a:lnTo>
                  <a:lnTo>
                    <a:pt x="1251" y="32"/>
                  </a:lnTo>
                  <a:lnTo>
                    <a:pt x="1213" y="40"/>
                  </a:lnTo>
                  <a:lnTo>
                    <a:pt x="1175" y="49"/>
                  </a:lnTo>
                  <a:lnTo>
                    <a:pt x="1138" y="60"/>
                  </a:lnTo>
                  <a:lnTo>
                    <a:pt x="1101" y="70"/>
                  </a:lnTo>
                  <a:lnTo>
                    <a:pt x="1064" y="82"/>
                  </a:lnTo>
                  <a:lnTo>
                    <a:pt x="1028" y="95"/>
                  </a:lnTo>
                  <a:lnTo>
                    <a:pt x="993" y="108"/>
                  </a:lnTo>
                  <a:lnTo>
                    <a:pt x="958" y="123"/>
                  </a:lnTo>
                  <a:lnTo>
                    <a:pt x="923" y="138"/>
                  </a:lnTo>
                  <a:lnTo>
                    <a:pt x="888" y="155"/>
                  </a:lnTo>
                  <a:lnTo>
                    <a:pt x="853" y="171"/>
                  </a:lnTo>
                  <a:lnTo>
                    <a:pt x="820" y="189"/>
                  </a:lnTo>
                  <a:lnTo>
                    <a:pt x="787" y="207"/>
                  </a:lnTo>
                  <a:lnTo>
                    <a:pt x="754" y="227"/>
                  </a:lnTo>
                  <a:lnTo>
                    <a:pt x="722" y="246"/>
                  </a:lnTo>
                  <a:lnTo>
                    <a:pt x="691" y="268"/>
                  </a:lnTo>
                  <a:lnTo>
                    <a:pt x="660" y="289"/>
                  </a:lnTo>
                  <a:lnTo>
                    <a:pt x="630" y="311"/>
                  </a:lnTo>
                  <a:lnTo>
                    <a:pt x="600" y="334"/>
                  </a:lnTo>
                  <a:lnTo>
                    <a:pt x="571" y="358"/>
                  </a:lnTo>
                  <a:lnTo>
                    <a:pt x="542" y="382"/>
                  </a:lnTo>
                  <a:lnTo>
                    <a:pt x="514" y="407"/>
                  </a:lnTo>
                  <a:lnTo>
                    <a:pt x="486" y="433"/>
                  </a:lnTo>
                  <a:lnTo>
                    <a:pt x="459" y="459"/>
                  </a:lnTo>
                  <a:lnTo>
                    <a:pt x="433" y="486"/>
                  </a:lnTo>
                  <a:lnTo>
                    <a:pt x="408" y="513"/>
                  </a:lnTo>
                  <a:lnTo>
                    <a:pt x="382" y="541"/>
                  </a:lnTo>
                  <a:lnTo>
                    <a:pt x="358" y="570"/>
                  </a:lnTo>
                  <a:lnTo>
                    <a:pt x="334" y="599"/>
                  </a:lnTo>
                  <a:lnTo>
                    <a:pt x="312" y="629"/>
                  </a:lnTo>
                  <a:lnTo>
                    <a:pt x="289" y="660"/>
                  </a:lnTo>
                  <a:lnTo>
                    <a:pt x="267" y="691"/>
                  </a:lnTo>
                  <a:lnTo>
                    <a:pt x="247" y="722"/>
                  </a:lnTo>
                  <a:lnTo>
                    <a:pt x="227" y="754"/>
                  </a:lnTo>
                  <a:lnTo>
                    <a:pt x="207" y="787"/>
                  </a:lnTo>
                  <a:lnTo>
                    <a:pt x="189" y="820"/>
                  </a:lnTo>
                  <a:lnTo>
                    <a:pt x="171" y="853"/>
                  </a:lnTo>
                  <a:lnTo>
                    <a:pt x="155" y="887"/>
                  </a:lnTo>
                  <a:lnTo>
                    <a:pt x="138" y="922"/>
                  </a:lnTo>
                  <a:lnTo>
                    <a:pt x="123" y="957"/>
                  </a:lnTo>
                  <a:lnTo>
                    <a:pt x="108" y="992"/>
                  </a:lnTo>
                  <a:lnTo>
                    <a:pt x="95" y="1028"/>
                  </a:lnTo>
                  <a:lnTo>
                    <a:pt x="83" y="1064"/>
                  </a:lnTo>
                  <a:lnTo>
                    <a:pt x="70" y="1100"/>
                  </a:lnTo>
                  <a:lnTo>
                    <a:pt x="60" y="1137"/>
                  </a:lnTo>
                  <a:lnTo>
                    <a:pt x="50" y="1174"/>
                  </a:lnTo>
                  <a:lnTo>
                    <a:pt x="40" y="1212"/>
                  </a:lnTo>
                  <a:lnTo>
                    <a:pt x="32" y="1250"/>
                  </a:lnTo>
                  <a:lnTo>
                    <a:pt x="25" y="1289"/>
                  </a:lnTo>
                  <a:lnTo>
                    <a:pt x="18" y="1327"/>
                  </a:lnTo>
                  <a:lnTo>
                    <a:pt x="12" y="1366"/>
                  </a:lnTo>
                  <a:lnTo>
                    <a:pt x="8" y="1405"/>
                  </a:lnTo>
                  <a:lnTo>
                    <a:pt x="4" y="1444"/>
                  </a:lnTo>
                  <a:lnTo>
                    <a:pt x="2" y="1485"/>
                  </a:lnTo>
                  <a:lnTo>
                    <a:pt x="0" y="1525"/>
                  </a:lnTo>
                  <a:lnTo>
                    <a:pt x="0" y="1565"/>
                  </a:lnTo>
                  <a:lnTo>
                    <a:pt x="0" y="1565"/>
                  </a:lnTo>
                  <a:lnTo>
                    <a:pt x="0" y="1605"/>
                  </a:lnTo>
                  <a:lnTo>
                    <a:pt x="2" y="1645"/>
                  </a:lnTo>
                  <a:lnTo>
                    <a:pt x="4" y="1686"/>
                  </a:lnTo>
                  <a:lnTo>
                    <a:pt x="8" y="1725"/>
                  </a:lnTo>
                  <a:lnTo>
                    <a:pt x="12" y="1764"/>
                  </a:lnTo>
                  <a:lnTo>
                    <a:pt x="18" y="1803"/>
                  </a:lnTo>
                  <a:lnTo>
                    <a:pt x="25" y="1841"/>
                  </a:lnTo>
                  <a:lnTo>
                    <a:pt x="32" y="1879"/>
                  </a:lnTo>
                  <a:lnTo>
                    <a:pt x="40" y="1918"/>
                  </a:lnTo>
                  <a:lnTo>
                    <a:pt x="50" y="1956"/>
                  </a:lnTo>
                  <a:lnTo>
                    <a:pt x="60" y="1993"/>
                  </a:lnTo>
                  <a:lnTo>
                    <a:pt x="70" y="2030"/>
                  </a:lnTo>
                  <a:lnTo>
                    <a:pt x="83" y="2066"/>
                  </a:lnTo>
                  <a:lnTo>
                    <a:pt x="95" y="2102"/>
                  </a:lnTo>
                  <a:lnTo>
                    <a:pt x="108" y="2138"/>
                  </a:lnTo>
                  <a:lnTo>
                    <a:pt x="123" y="2173"/>
                  </a:lnTo>
                  <a:lnTo>
                    <a:pt x="138" y="2208"/>
                  </a:lnTo>
                  <a:lnTo>
                    <a:pt x="155" y="2242"/>
                  </a:lnTo>
                  <a:lnTo>
                    <a:pt x="171" y="2276"/>
                  </a:lnTo>
                  <a:lnTo>
                    <a:pt x="189" y="2310"/>
                  </a:lnTo>
                  <a:lnTo>
                    <a:pt x="207" y="2343"/>
                  </a:lnTo>
                  <a:lnTo>
                    <a:pt x="227" y="2375"/>
                  </a:lnTo>
                  <a:lnTo>
                    <a:pt x="247" y="2408"/>
                  </a:lnTo>
                  <a:lnTo>
                    <a:pt x="267" y="2439"/>
                  </a:lnTo>
                  <a:lnTo>
                    <a:pt x="289" y="2470"/>
                  </a:lnTo>
                  <a:lnTo>
                    <a:pt x="312" y="2501"/>
                  </a:lnTo>
                  <a:lnTo>
                    <a:pt x="334" y="2531"/>
                  </a:lnTo>
                  <a:lnTo>
                    <a:pt x="358" y="2560"/>
                  </a:lnTo>
                  <a:lnTo>
                    <a:pt x="382" y="2589"/>
                  </a:lnTo>
                  <a:lnTo>
                    <a:pt x="408" y="2617"/>
                  </a:lnTo>
                  <a:lnTo>
                    <a:pt x="433" y="2644"/>
                  </a:lnTo>
                  <a:lnTo>
                    <a:pt x="459" y="2671"/>
                  </a:lnTo>
                  <a:lnTo>
                    <a:pt x="486" y="2697"/>
                  </a:lnTo>
                  <a:lnTo>
                    <a:pt x="514" y="2723"/>
                  </a:lnTo>
                  <a:lnTo>
                    <a:pt x="542" y="2748"/>
                  </a:lnTo>
                  <a:lnTo>
                    <a:pt x="571" y="2772"/>
                  </a:lnTo>
                  <a:lnTo>
                    <a:pt x="600" y="2796"/>
                  </a:lnTo>
                  <a:lnTo>
                    <a:pt x="630" y="2819"/>
                  </a:lnTo>
                  <a:lnTo>
                    <a:pt x="660" y="2841"/>
                  </a:lnTo>
                  <a:lnTo>
                    <a:pt x="691" y="2862"/>
                  </a:lnTo>
                  <a:lnTo>
                    <a:pt x="722" y="2883"/>
                  </a:lnTo>
                  <a:lnTo>
                    <a:pt x="754" y="2903"/>
                  </a:lnTo>
                  <a:lnTo>
                    <a:pt x="787" y="2923"/>
                  </a:lnTo>
                  <a:lnTo>
                    <a:pt x="820" y="2940"/>
                  </a:lnTo>
                  <a:lnTo>
                    <a:pt x="853" y="2959"/>
                  </a:lnTo>
                  <a:lnTo>
                    <a:pt x="888" y="2975"/>
                  </a:lnTo>
                  <a:lnTo>
                    <a:pt x="923" y="2992"/>
                  </a:lnTo>
                  <a:lnTo>
                    <a:pt x="958" y="3006"/>
                  </a:lnTo>
                  <a:lnTo>
                    <a:pt x="993" y="3022"/>
                  </a:lnTo>
                  <a:lnTo>
                    <a:pt x="1028" y="3035"/>
                  </a:lnTo>
                  <a:lnTo>
                    <a:pt x="1064" y="3048"/>
                  </a:lnTo>
                  <a:lnTo>
                    <a:pt x="1101" y="3060"/>
                  </a:lnTo>
                  <a:lnTo>
                    <a:pt x="1138" y="3070"/>
                  </a:lnTo>
                  <a:lnTo>
                    <a:pt x="1175" y="3081"/>
                  </a:lnTo>
                  <a:lnTo>
                    <a:pt x="1213" y="3090"/>
                  </a:lnTo>
                  <a:lnTo>
                    <a:pt x="1251" y="3098"/>
                  </a:lnTo>
                  <a:lnTo>
                    <a:pt x="1289" y="3105"/>
                  </a:lnTo>
                  <a:lnTo>
                    <a:pt x="1328" y="3111"/>
                  </a:lnTo>
                  <a:lnTo>
                    <a:pt x="1367" y="3118"/>
                  </a:lnTo>
                  <a:lnTo>
                    <a:pt x="1407" y="3122"/>
                  </a:lnTo>
                  <a:lnTo>
                    <a:pt x="1446" y="3126"/>
                  </a:lnTo>
                  <a:lnTo>
                    <a:pt x="1486" y="3128"/>
                  </a:lnTo>
                  <a:lnTo>
                    <a:pt x="1526" y="3129"/>
                  </a:lnTo>
                  <a:lnTo>
                    <a:pt x="1567" y="3130"/>
                  </a:lnTo>
                  <a:lnTo>
                    <a:pt x="1567" y="3130"/>
                  </a:lnTo>
                  <a:lnTo>
                    <a:pt x="1607" y="3129"/>
                  </a:lnTo>
                  <a:lnTo>
                    <a:pt x="1647" y="3128"/>
                  </a:lnTo>
                  <a:lnTo>
                    <a:pt x="1686" y="3126"/>
                  </a:lnTo>
                  <a:lnTo>
                    <a:pt x="1726" y="3122"/>
                  </a:lnTo>
                  <a:lnTo>
                    <a:pt x="1766" y="3118"/>
                  </a:lnTo>
                  <a:lnTo>
                    <a:pt x="1805" y="3111"/>
                  </a:lnTo>
                  <a:lnTo>
                    <a:pt x="1843" y="3105"/>
                  </a:lnTo>
                  <a:lnTo>
                    <a:pt x="1881" y="3098"/>
                  </a:lnTo>
                  <a:lnTo>
                    <a:pt x="1919" y="3090"/>
                  </a:lnTo>
                  <a:lnTo>
                    <a:pt x="1958" y="3081"/>
                  </a:lnTo>
                  <a:lnTo>
                    <a:pt x="1995" y="3070"/>
                  </a:lnTo>
                  <a:lnTo>
                    <a:pt x="2032" y="3060"/>
                  </a:lnTo>
                  <a:lnTo>
                    <a:pt x="2068" y="3048"/>
                  </a:lnTo>
                  <a:lnTo>
                    <a:pt x="2104" y="3035"/>
                  </a:lnTo>
                  <a:lnTo>
                    <a:pt x="2140" y="3022"/>
                  </a:lnTo>
                  <a:lnTo>
                    <a:pt x="2175" y="3006"/>
                  </a:lnTo>
                  <a:lnTo>
                    <a:pt x="2210" y="2992"/>
                  </a:lnTo>
                  <a:lnTo>
                    <a:pt x="2244" y="2975"/>
                  </a:lnTo>
                  <a:lnTo>
                    <a:pt x="2279" y="2959"/>
                  </a:lnTo>
                  <a:lnTo>
                    <a:pt x="2313" y="2940"/>
                  </a:lnTo>
                  <a:lnTo>
                    <a:pt x="2346" y="2923"/>
                  </a:lnTo>
                  <a:lnTo>
                    <a:pt x="2378" y="2903"/>
                  </a:lnTo>
                  <a:lnTo>
                    <a:pt x="2410" y="2883"/>
                  </a:lnTo>
                  <a:lnTo>
                    <a:pt x="2442" y="2862"/>
                  </a:lnTo>
                  <a:lnTo>
                    <a:pt x="2473" y="2841"/>
                  </a:lnTo>
                  <a:lnTo>
                    <a:pt x="2503" y="2819"/>
                  </a:lnTo>
                  <a:lnTo>
                    <a:pt x="2532" y="2796"/>
                  </a:lnTo>
                  <a:lnTo>
                    <a:pt x="2562" y="2772"/>
                  </a:lnTo>
                  <a:lnTo>
                    <a:pt x="2591" y="2748"/>
                  </a:lnTo>
                  <a:lnTo>
                    <a:pt x="2619" y="2723"/>
                  </a:lnTo>
                  <a:lnTo>
                    <a:pt x="2647" y="2697"/>
                  </a:lnTo>
                  <a:lnTo>
                    <a:pt x="2674" y="2671"/>
                  </a:lnTo>
                  <a:lnTo>
                    <a:pt x="2700" y="2644"/>
                  </a:lnTo>
                  <a:lnTo>
                    <a:pt x="2725" y="2617"/>
                  </a:lnTo>
                  <a:lnTo>
                    <a:pt x="2750" y="2589"/>
                  </a:lnTo>
                  <a:lnTo>
                    <a:pt x="2775" y="2560"/>
                  </a:lnTo>
                  <a:lnTo>
                    <a:pt x="2799" y="2531"/>
                  </a:lnTo>
                  <a:lnTo>
                    <a:pt x="2821" y="2501"/>
                  </a:lnTo>
                  <a:lnTo>
                    <a:pt x="2843" y="2470"/>
                  </a:lnTo>
                  <a:lnTo>
                    <a:pt x="2865" y="2439"/>
                  </a:lnTo>
                  <a:lnTo>
                    <a:pt x="2885" y="2408"/>
                  </a:lnTo>
                  <a:lnTo>
                    <a:pt x="2906" y="2375"/>
                  </a:lnTo>
                  <a:lnTo>
                    <a:pt x="2926" y="2343"/>
                  </a:lnTo>
                  <a:lnTo>
                    <a:pt x="2943" y="2310"/>
                  </a:lnTo>
                  <a:lnTo>
                    <a:pt x="2962" y="2276"/>
                  </a:lnTo>
                  <a:lnTo>
                    <a:pt x="2978" y="2242"/>
                  </a:lnTo>
                  <a:lnTo>
                    <a:pt x="2995" y="2208"/>
                  </a:lnTo>
                  <a:lnTo>
                    <a:pt x="3009" y="2173"/>
                  </a:lnTo>
                  <a:lnTo>
                    <a:pt x="3024" y="2138"/>
                  </a:lnTo>
                  <a:lnTo>
                    <a:pt x="3038" y="2102"/>
                  </a:lnTo>
                  <a:lnTo>
                    <a:pt x="3050" y="2066"/>
                  </a:lnTo>
                  <a:lnTo>
                    <a:pt x="3063" y="2030"/>
                  </a:lnTo>
                  <a:lnTo>
                    <a:pt x="3073" y="1993"/>
                  </a:lnTo>
                  <a:lnTo>
                    <a:pt x="3083" y="1956"/>
                  </a:lnTo>
                  <a:lnTo>
                    <a:pt x="3093" y="1918"/>
                  </a:lnTo>
                  <a:lnTo>
                    <a:pt x="3101" y="1879"/>
                  </a:lnTo>
                  <a:lnTo>
                    <a:pt x="3108" y="1841"/>
                  </a:lnTo>
                  <a:lnTo>
                    <a:pt x="3114" y="1803"/>
                  </a:lnTo>
                  <a:lnTo>
                    <a:pt x="3121" y="1764"/>
                  </a:lnTo>
                  <a:lnTo>
                    <a:pt x="3125" y="1725"/>
                  </a:lnTo>
                  <a:lnTo>
                    <a:pt x="3129" y="1686"/>
                  </a:lnTo>
                  <a:lnTo>
                    <a:pt x="3131" y="1645"/>
                  </a:lnTo>
                  <a:lnTo>
                    <a:pt x="3132" y="1605"/>
                  </a:lnTo>
                  <a:lnTo>
                    <a:pt x="3133" y="1565"/>
                  </a:lnTo>
                  <a:lnTo>
                    <a:pt x="3133" y="1565"/>
                  </a:lnTo>
                  <a:lnTo>
                    <a:pt x="3132" y="1525"/>
                  </a:lnTo>
                  <a:lnTo>
                    <a:pt x="3131" y="1485"/>
                  </a:lnTo>
                  <a:lnTo>
                    <a:pt x="3129" y="1444"/>
                  </a:lnTo>
                  <a:lnTo>
                    <a:pt x="3125" y="1405"/>
                  </a:lnTo>
                  <a:lnTo>
                    <a:pt x="3121" y="1366"/>
                  </a:lnTo>
                  <a:lnTo>
                    <a:pt x="3114" y="1327"/>
                  </a:lnTo>
                  <a:lnTo>
                    <a:pt x="3108" y="1289"/>
                  </a:lnTo>
                  <a:lnTo>
                    <a:pt x="3101" y="1250"/>
                  </a:lnTo>
                  <a:lnTo>
                    <a:pt x="3093" y="1212"/>
                  </a:lnTo>
                  <a:lnTo>
                    <a:pt x="3083" y="1174"/>
                  </a:lnTo>
                  <a:lnTo>
                    <a:pt x="3073" y="1137"/>
                  </a:lnTo>
                  <a:lnTo>
                    <a:pt x="3063" y="1100"/>
                  </a:lnTo>
                  <a:lnTo>
                    <a:pt x="3050" y="1064"/>
                  </a:lnTo>
                  <a:lnTo>
                    <a:pt x="3038" y="1028"/>
                  </a:lnTo>
                  <a:lnTo>
                    <a:pt x="3024" y="992"/>
                  </a:lnTo>
                  <a:lnTo>
                    <a:pt x="3009" y="957"/>
                  </a:lnTo>
                  <a:lnTo>
                    <a:pt x="2995" y="922"/>
                  </a:lnTo>
                  <a:lnTo>
                    <a:pt x="2978" y="887"/>
                  </a:lnTo>
                  <a:lnTo>
                    <a:pt x="2962" y="853"/>
                  </a:lnTo>
                  <a:lnTo>
                    <a:pt x="2943" y="820"/>
                  </a:lnTo>
                  <a:lnTo>
                    <a:pt x="2926" y="787"/>
                  </a:lnTo>
                  <a:lnTo>
                    <a:pt x="2906" y="754"/>
                  </a:lnTo>
                  <a:lnTo>
                    <a:pt x="2885" y="722"/>
                  </a:lnTo>
                  <a:lnTo>
                    <a:pt x="2865" y="691"/>
                  </a:lnTo>
                  <a:lnTo>
                    <a:pt x="2843" y="660"/>
                  </a:lnTo>
                  <a:lnTo>
                    <a:pt x="2821" y="629"/>
                  </a:lnTo>
                  <a:lnTo>
                    <a:pt x="2799" y="599"/>
                  </a:lnTo>
                  <a:lnTo>
                    <a:pt x="2775" y="570"/>
                  </a:lnTo>
                  <a:lnTo>
                    <a:pt x="2750" y="541"/>
                  </a:lnTo>
                  <a:lnTo>
                    <a:pt x="2725" y="513"/>
                  </a:lnTo>
                  <a:lnTo>
                    <a:pt x="2700" y="486"/>
                  </a:lnTo>
                  <a:lnTo>
                    <a:pt x="2674" y="459"/>
                  </a:lnTo>
                  <a:lnTo>
                    <a:pt x="2647" y="433"/>
                  </a:lnTo>
                  <a:lnTo>
                    <a:pt x="2619" y="407"/>
                  </a:lnTo>
                  <a:lnTo>
                    <a:pt x="2591" y="382"/>
                  </a:lnTo>
                  <a:lnTo>
                    <a:pt x="2562" y="358"/>
                  </a:lnTo>
                  <a:lnTo>
                    <a:pt x="2532" y="334"/>
                  </a:lnTo>
                  <a:lnTo>
                    <a:pt x="2503" y="311"/>
                  </a:lnTo>
                  <a:lnTo>
                    <a:pt x="2473" y="289"/>
                  </a:lnTo>
                  <a:lnTo>
                    <a:pt x="2442" y="268"/>
                  </a:lnTo>
                  <a:lnTo>
                    <a:pt x="2410" y="246"/>
                  </a:lnTo>
                  <a:lnTo>
                    <a:pt x="2378" y="227"/>
                  </a:lnTo>
                  <a:lnTo>
                    <a:pt x="2346" y="207"/>
                  </a:lnTo>
                  <a:lnTo>
                    <a:pt x="2313" y="189"/>
                  </a:lnTo>
                  <a:lnTo>
                    <a:pt x="2279" y="171"/>
                  </a:lnTo>
                  <a:lnTo>
                    <a:pt x="2244" y="155"/>
                  </a:lnTo>
                  <a:lnTo>
                    <a:pt x="2210" y="138"/>
                  </a:lnTo>
                  <a:lnTo>
                    <a:pt x="2175" y="123"/>
                  </a:lnTo>
                  <a:lnTo>
                    <a:pt x="2140" y="108"/>
                  </a:lnTo>
                  <a:lnTo>
                    <a:pt x="2104" y="95"/>
                  </a:lnTo>
                  <a:lnTo>
                    <a:pt x="2068" y="82"/>
                  </a:lnTo>
                  <a:lnTo>
                    <a:pt x="2032" y="70"/>
                  </a:lnTo>
                  <a:lnTo>
                    <a:pt x="1995" y="60"/>
                  </a:lnTo>
                  <a:lnTo>
                    <a:pt x="1958" y="49"/>
                  </a:lnTo>
                  <a:lnTo>
                    <a:pt x="1919" y="40"/>
                  </a:lnTo>
                  <a:lnTo>
                    <a:pt x="1881" y="32"/>
                  </a:lnTo>
                  <a:lnTo>
                    <a:pt x="1843" y="25"/>
                  </a:lnTo>
                  <a:lnTo>
                    <a:pt x="1805" y="18"/>
                  </a:lnTo>
                  <a:lnTo>
                    <a:pt x="1766" y="12"/>
                  </a:lnTo>
                  <a:lnTo>
                    <a:pt x="1726" y="8"/>
                  </a:lnTo>
                  <a:lnTo>
                    <a:pt x="1686" y="4"/>
                  </a:lnTo>
                  <a:lnTo>
                    <a:pt x="1647" y="2"/>
                  </a:lnTo>
                  <a:lnTo>
                    <a:pt x="1607" y="0"/>
                  </a:lnTo>
                  <a:lnTo>
                    <a:pt x="1567" y="0"/>
                  </a:lnTo>
                  <a:lnTo>
                    <a:pt x="1567" y="0"/>
                  </a:lnTo>
                  <a:close/>
                  <a:moveTo>
                    <a:pt x="2960" y="1509"/>
                  </a:moveTo>
                  <a:lnTo>
                    <a:pt x="2960" y="1509"/>
                  </a:lnTo>
                  <a:lnTo>
                    <a:pt x="2938" y="1524"/>
                  </a:lnTo>
                  <a:lnTo>
                    <a:pt x="2916" y="1536"/>
                  </a:lnTo>
                  <a:lnTo>
                    <a:pt x="2895" y="1549"/>
                  </a:lnTo>
                  <a:lnTo>
                    <a:pt x="2872" y="1560"/>
                  </a:lnTo>
                  <a:lnTo>
                    <a:pt x="2848" y="1571"/>
                  </a:lnTo>
                  <a:lnTo>
                    <a:pt x="2825" y="1580"/>
                  </a:lnTo>
                  <a:lnTo>
                    <a:pt x="2801" y="1590"/>
                  </a:lnTo>
                  <a:lnTo>
                    <a:pt x="2777" y="1598"/>
                  </a:lnTo>
                  <a:lnTo>
                    <a:pt x="2752" y="1605"/>
                  </a:lnTo>
                  <a:lnTo>
                    <a:pt x="2727" y="1611"/>
                  </a:lnTo>
                  <a:lnTo>
                    <a:pt x="2702" y="1618"/>
                  </a:lnTo>
                  <a:lnTo>
                    <a:pt x="2676" y="1622"/>
                  </a:lnTo>
                  <a:lnTo>
                    <a:pt x="2650" y="1626"/>
                  </a:lnTo>
                  <a:lnTo>
                    <a:pt x="2623" y="1628"/>
                  </a:lnTo>
                  <a:lnTo>
                    <a:pt x="2596" y="1630"/>
                  </a:lnTo>
                  <a:lnTo>
                    <a:pt x="2570" y="1630"/>
                  </a:lnTo>
                  <a:lnTo>
                    <a:pt x="2570" y="1630"/>
                  </a:lnTo>
                  <a:lnTo>
                    <a:pt x="2533" y="1629"/>
                  </a:lnTo>
                  <a:lnTo>
                    <a:pt x="2498" y="1627"/>
                  </a:lnTo>
                  <a:lnTo>
                    <a:pt x="2463" y="1622"/>
                  </a:lnTo>
                  <a:lnTo>
                    <a:pt x="2428" y="1616"/>
                  </a:lnTo>
                  <a:lnTo>
                    <a:pt x="2395" y="1608"/>
                  </a:lnTo>
                  <a:lnTo>
                    <a:pt x="2362" y="1599"/>
                  </a:lnTo>
                  <a:lnTo>
                    <a:pt x="2329" y="1588"/>
                  </a:lnTo>
                  <a:lnTo>
                    <a:pt x="2297" y="1575"/>
                  </a:lnTo>
                  <a:lnTo>
                    <a:pt x="2266" y="1561"/>
                  </a:lnTo>
                  <a:lnTo>
                    <a:pt x="2236" y="1545"/>
                  </a:lnTo>
                  <a:lnTo>
                    <a:pt x="2207" y="1529"/>
                  </a:lnTo>
                  <a:lnTo>
                    <a:pt x="2178" y="1510"/>
                  </a:lnTo>
                  <a:lnTo>
                    <a:pt x="2152" y="1492"/>
                  </a:lnTo>
                  <a:lnTo>
                    <a:pt x="2125" y="1470"/>
                  </a:lnTo>
                  <a:lnTo>
                    <a:pt x="2100" y="1449"/>
                  </a:lnTo>
                  <a:lnTo>
                    <a:pt x="2075" y="1426"/>
                  </a:lnTo>
                  <a:lnTo>
                    <a:pt x="2053" y="1401"/>
                  </a:lnTo>
                  <a:lnTo>
                    <a:pt x="2030" y="1376"/>
                  </a:lnTo>
                  <a:lnTo>
                    <a:pt x="2009" y="1350"/>
                  </a:lnTo>
                  <a:lnTo>
                    <a:pt x="1991" y="1323"/>
                  </a:lnTo>
                  <a:lnTo>
                    <a:pt x="1972" y="1294"/>
                  </a:lnTo>
                  <a:lnTo>
                    <a:pt x="1956" y="1265"/>
                  </a:lnTo>
                  <a:lnTo>
                    <a:pt x="1940" y="1235"/>
                  </a:lnTo>
                  <a:lnTo>
                    <a:pt x="1926" y="1204"/>
                  </a:lnTo>
                  <a:lnTo>
                    <a:pt x="1913" y="1172"/>
                  </a:lnTo>
                  <a:lnTo>
                    <a:pt x="1902" y="1139"/>
                  </a:lnTo>
                  <a:lnTo>
                    <a:pt x="1893" y="1106"/>
                  </a:lnTo>
                  <a:lnTo>
                    <a:pt x="1885" y="1073"/>
                  </a:lnTo>
                  <a:lnTo>
                    <a:pt x="1879" y="1038"/>
                  </a:lnTo>
                  <a:lnTo>
                    <a:pt x="1874" y="1003"/>
                  </a:lnTo>
                  <a:lnTo>
                    <a:pt x="1872" y="968"/>
                  </a:lnTo>
                  <a:lnTo>
                    <a:pt x="1871" y="932"/>
                  </a:lnTo>
                  <a:lnTo>
                    <a:pt x="1871" y="932"/>
                  </a:lnTo>
                  <a:lnTo>
                    <a:pt x="1871" y="908"/>
                  </a:lnTo>
                  <a:lnTo>
                    <a:pt x="1872" y="885"/>
                  </a:lnTo>
                  <a:lnTo>
                    <a:pt x="1874" y="861"/>
                  </a:lnTo>
                  <a:lnTo>
                    <a:pt x="1877" y="838"/>
                  </a:lnTo>
                  <a:lnTo>
                    <a:pt x="1880" y="815"/>
                  </a:lnTo>
                  <a:lnTo>
                    <a:pt x="1885" y="793"/>
                  </a:lnTo>
                  <a:lnTo>
                    <a:pt x="1889" y="770"/>
                  </a:lnTo>
                  <a:lnTo>
                    <a:pt x="1896" y="747"/>
                  </a:lnTo>
                  <a:lnTo>
                    <a:pt x="1902" y="726"/>
                  </a:lnTo>
                  <a:lnTo>
                    <a:pt x="1909" y="704"/>
                  </a:lnTo>
                  <a:lnTo>
                    <a:pt x="1916" y="683"/>
                  </a:lnTo>
                  <a:lnTo>
                    <a:pt x="1926" y="662"/>
                  </a:lnTo>
                  <a:lnTo>
                    <a:pt x="1934" y="641"/>
                  </a:lnTo>
                  <a:lnTo>
                    <a:pt x="1944" y="622"/>
                  </a:lnTo>
                  <a:lnTo>
                    <a:pt x="1954" y="601"/>
                  </a:lnTo>
                  <a:lnTo>
                    <a:pt x="1965" y="581"/>
                  </a:lnTo>
                  <a:lnTo>
                    <a:pt x="1977" y="563"/>
                  </a:lnTo>
                  <a:lnTo>
                    <a:pt x="1989" y="544"/>
                  </a:lnTo>
                  <a:lnTo>
                    <a:pt x="2002" y="526"/>
                  </a:lnTo>
                  <a:lnTo>
                    <a:pt x="2015" y="508"/>
                  </a:lnTo>
                  <a:lnTo>
                    <a:pt x="2029" y="491"/>
                  </a:lnTo>
                  <a:lnTo>
                    <a:pt x="2043" y="473"/>
                  </a:lnTo>
                  <a:lnTo>
                    <a:pt x="2058" y="457"/>
                  </a:lnTo>
                  <a:lnTo>
                    <a:pt x="2073" y="441"/>
                  </a:lnTo>
                  <a:lnTo>
                    <a:pt x="2090" y="426"/>
                  </a:lnTo>
                  <a:lnTo>
                    <a:pt x="2106" y="410"/>
                  </a:lnTo>
                  <a:lnTo>
                    <a:pt x="2123" y="396"/>
                  </a:lnTo>
                  <a:lnTo>
                    <a:pt x="2140" y="382"/>
                  </a:lnTo>
                  <a:lnTo>
                    <a:pt x="2158" y="369"/>
                  </a:lnTo>
                  <a:lnTo>
                    <a:pt x="2176" y="356"/>
                  </a:lnTo>
                  <a:lnTo>
                    <a:pt x="2195" y="343"/>
                  </a:lnTo>
                  <a:lnTo>
                    <a:pt x="2214" y="332"/>
                  </a:lnTo>
                  <a:lnTo>
                    <a:pt x="2214" y="332"/>
                  </a:lnTo>
                  <a:lnTo>
                    <a:pt x="2254" y="354"/>
                  </a:lnTo>
                  <a:lnTo>
                    <a:pt x="2292" y="376"/>
                  </a:lnTo>
                  <a:lnTo>
                    <a:pt x="2330" y="401"/>
                  </a:lnTo>
                  <a:lnTo>
                    <a:pt x="2368" y="426"/>
                  </a:lnTo>
                  <a:lnTo>
                    <a:pt x="2404" y="453"/>
                  </a:lnTo>
                  <a:lnTo>
                    <a:pt x="2439" y="480"/>
                  </a:lnTo>
                  <a:lnTo>
                    <a:pt x="2475" y="509"/>
                  </a:lnTo>
                  <a:lnTo>
                    <a:pt x="2508" y="539"/>
                  </a:lnTo>
                  <a:lnTo>
                    <a:pt x="2541" y="570"/>
                  </a:lnTo>
                  <a:lnTo>
                    <a:pt x="2573" y="602"/>
                  </a:lnTo>
                  <a:lnTo>
                    <a:pt x="2603" y="635"/>
                  </a:lnTo>
                  <a:lnTo>
                    <a:pt x="2632" y="669"/>
                  </a:lnTo>
                  <a:lnTo>
                    <a:pt x="2661" y="703"/>
                  </a:lnTo>
                  <a:lnTo>
                    <a:pt x="2688" y="739"/>
                  </a:lnTo>
                  <a:lnTo>
                    <a:pt x="2714" y="776"/>
                  </a:lnTo>
                  <a:lnTo>
                    <a:pt x="2740" y="813"/>
                  </a:lnTo>
                  <a:lnTo>
                    <a:pt x="2764" y="852"/>
                  </a:lnTo>
                  <a:lnTo>
                    <a:pt x="2786" y="891"/>
                  </a:lnTo>
                  <a:lnTo>
                    <a:pt x="2807" y="931"/>
                  </a:lnTo>
                  <a:lnTo>
                    <a:pt x="2827" y="972"/>
                  </a:lnTo>
                  <a:lnTo>
                    <a:pt x="2846" y="1013"/>
                  </a:lnTo>
                  <a:lnTo>
                    <a:pt x="2864" y="1056"/>
                  </a:lnTo>
                  <a:lnTo>
                    <a:pt x="2880" y="1098"/>
                  </a:lnTo>
                  <a:lnTo>
                    <a:pt x="2895" y="1141"/>
                  </a:lnTo>
                  <a:lnTo>
                    <a:pt x="2908" y="1186"/>
                  </a:lnTo>
                  <a:lnTo>
                    <a:pt x="2919" y="1230"/>
                  </a:lnTo>
                  <a:lnTo>
                    <a:pt x="2930" y="1275"/>
                  </a:lnTo>
                  <a:lnTo>
                    <a:pt x="2939" y="1322"/>
                  </a:lnTo>
                  <a:lnTo>
                    <a:pt x="2946" y="1368"/>
                  </a:lnTo>
                  <a:lnTo>
                    <a:pt x="2952" y="1414"/>
                  </a:lnTo>
                  <a:lnTo>
                    <a:pt x="2956" y="1462"/>
                  </a:lnTo>
                  <a:lnTo>
                    <a:pt x="2960" y="1509"/>
                  </a:lnTo>
                  <a:lnTo>
                    <a:pt x="2960" y="1509"/>
                  </a:lnTo>
                  <a:close/>
                  <a:moveTo>
                    <a:pt x="2878" y="2037"/>
                  </a:moveTo>
                  <a:lnTo>
                    <a:pt x="2878" y="2037"/>
                  </a:lnTo>
                  <a:lnTo>
                    <a:pt x="2859" y="2086"/>
                  </a:lnTo>
                  <a:lnTo>
                    <a:pt x="2839" y="2133"/>
                  </a:lnTo>
                  <a:lnTo>
                    <a:pt x="2817" y="2179"/>
                  </a:lnTo>
                  <a:lnTo>
                    <a:pt x="2793" y="2225"/>
                  </a:lnTo>
                  <a:lnTo>
                    <a:pt x="2801" y="2057"/>
                  </a:lnTo>
                  <a:lnTo>
                    <a:pt x="2801" y="2057"/>
                  </a:lnTo>
                  <a:lnTo>
                    <a:pt x="2840" y="2047"/>
                  </a:lnTo>
                  <a:lnTo>
                    <a:pt x="2878" y="2037"/>
                  </a:lnTo>
                  <a:lnTo>
                    <a:pt x="2878" y="2037"/>
                  </a:lnTo>
                  <a:close/>
                  <a:moveTo>
                    <a:pt x="258" y="2046"/>
                  </a:moveTo>
                  <a:lnTo>
                    <a:pt x="258" y="2046"/>
                  </a:lnTo>
                  <a:lnTo>
                    <a:pt x="280" y="2033"/>
                  </a:lnTo>
                  <a:lnTo>
                    <a:pt x="301" y="2020"/>
                  </a:lnTo>
                  <a:lnTo>
                    <a:pt x="323" y="2007"/>
                  </a:lnTo>
                  <a:lnTo>
                    <a:pt x="346" y="1996"/>
                  </a:lnTo>
                  <a:lnTo>
                    <a:pt x="369" y="1985"/>
                  </a:lnTo>
                  <a:lnTo>
                    <a:pt x="392" y="1975"/>
                  </a:lnTo>
                  <a:lnTo>
                    <a:pt x="417" y="1966"/>
                  </a:lnTo>
                  <a:lnTo>
                    <a:pt x="441" y="1958"/>
                  </a:lnTo>
                  <a:lnTo>
                    <a:pt x="465" y="1951"/>
                  </a:lnTo>
                  <a:lnTo>
                    <a:pt x="491" y="1944"/>
                  </a:lnTo>
                  <a:lnTo>
                    <a:pt x="516" y="1938"/>
                  </a:lnTo>
                  <a:lnTo>
                    <a:pt x="542" y="1934"/>
                  </a:lnTo>
                  <a:lnTo>
                    <a:pt x="569" y="1930"/>
                  </a:lnTo>
                  <a:lnTo>
                    <a:pt x="595" y="1928"/>
                  </a:lnTo>
                  <a:lnTo>
                    <a:pt x="621" y="1926"/>
                  </a:lnTo>
                  <a:lnTo>
                    <a:pt x="649" y="1926"/>
                  </a:lnTo>
                  <a:lnTo>
                    <a:pt x="649" y="1926"/>
                  </a:lnTo>
                  <a:lnTo>
                    <a:pt x="685" y="1927"/>
                  </a:lnTo>
                  <a:lnTo>
                    <a:pt x="720" y="1929"/>
                  </a:lnTo>
                  <a:lnTo>
                    <a:pt x="755" y="1934"/>
                  </a:lnTo>
                  <a:lnTo>
                    <a:pt x="789" y="1940"/>
                  </a:lnTo>
                  <a:lnTo>
                    <a:pt x="824" y="1947"/>
                  </a:lnTo>
                  <a:lnTo>
                    <a:pt x="857" y="1957"/>
                  </a:lnTo>
                  <a:lnTo>
                    <a:pt x="889" y="1968"/>
                  </a:lnTo>
                  <a:lnTo>
                    <a:pt x="921" y="1980"/>
                  </a:lnTo>
                  <a:lnTo>
                    <a:pt x="951" y="1995"/>
                  </a:lnTo>
                  <a:lnTo>
                    <a:pt x="981" y="2010"/>
                  </a:lnTo>
                  <a:lnTo>
                    <a:pt x="1011" y="2027"/>
                  </a:lnTo>
                  <a:lnTo>
                    <a:pt x="1039" y="2045"/>
                  </a:lnTo>
                  <a:lnTo>
                    <a:pt x="1067" y="2064"/>
                  </a:lnTo>
                  <a:lnTo>
                    <a:pt x="1093" y="2085"/>
                  </a:lnTo>
                  <a:lnTo>
                    <a:pt x="1119" y="2107"/>
                  </a:lnTo>
                  <a:lnTo>
                    <a:pt x="1142" y="2130"/>
                  </a:lnTo>
                  <a:lnTo>
                    <a:pt x="1166" y="2155"/>
                  </a:lnTo>
                  <a:lnTo>
                    <a:pt x="1188" y="2179"/>
                  </a:lnTo>
                  <a:lnTo>
                    <a:pt x="1208" y="2206"/>
                  </a:lnTo>
                  <a:lnTo>
                    <a:pt x="1228" y="2233"/>
                  </a:lnTo>
                  <a:lnTo>
                    <a:pt x="1247" y="2262"/>
                  </a:lnTo>
                  <a:lnTo>
                    <a:pt x="1263" y="2291"/>
                  </a:lnTo>
                  <a:lnTo>
                    <a:pt x="1279" y="2321"/>
                  </a:lnTo>
                  <a:lnTo>
                    <a:pt x="1292" y="2352"/>
                  </a:lnTo>
                  <a:lnTo>
                    <a:pt x="1305" y="2384"/>
                  </a:lnTo>
                  <a:lnTo>
                    <a:pt x="1316" y="2417"/>
                  </a:lnTo>
                  <a:lnTo>
                    <a:pt x="1325" y="2450"/>
                  </a:lnTo>
                  <a:lnTo>
                    <a:pt x="1333" y="2483"/>
                  </a:lnTo>
                  <a:lnTo>
                    <a:pt x="1339" y="2518"/>
                  </a:lnTo>
                  <a:lnTo>
                    <a:pt x="1344" y="2553"/>
                  </a:lnTo>
                  <a:lnTo>
                    <a:pt x="1347" y="2588"/>
                  </a:lnTo>
                  <a:lnTo>
                    <a:pt x="1348" y="2624"/>
                  </a:lnTo>
                  <a:lnTo>
                    <a:pt x="1348" y="2624"/>
                  </a:lnTo>
                  <a:lnTo>
                    <a:pt x="1347" y="2664"/>
                  </a:lnTo>
                  <a:lnTo>
                    <a:pt x="1343" y="2704"/>
                  </a:lnTo>
                  <a:lnTo>
                    <a:pt x="1337" y="2743"/>
                  </a:lnTo>
                  <a:lnTo>
                    <a:pt x="1329" y="2782"/>
                  </a:lnTo>
                  <a:lnTo>
                    <a:pt x="1319" y="2820"/>
                  </a:lnTo>
                  <a:lnTo>
                    <a:pt x="1307" y="2857"/>
                  </a:lnTo>
                  <a:lnTo>
                    <a:pt x="1293" y="2893"/>
                  </a:lnTo>
                  <a:lnTo>
                    <a:pt x="1278" y="2928"/>
                  </a:lnTo>
                  <a:lnTo>
                    <a:pt x="1278" y="2928"/>
                  </a:lnTo>
                  <a:lnTo>
                    <a:pt x="1233" y="2918"/>
                  </a:lnTo>
                  <a:lnTo>
                    <a:pt x="1190" y="2906"/>
                  </a:lnTo>
                  <a:lnTo>
                    <a:pt x="1148" y="2893"/>
                  </a:lnTo>
                  <a:lnTo>
                    <a:pt x="1105" y="2879"/>
                  </a:lnTo>
                  <a:lnTo>
                    <a:pt x="1064" y="2864"/>
                  </a:lnTo>
                  <a:lnTo>
                    <a:pt x="1023" y="2848"/>
                  </a:lnTo>
                  <a:lnTo>
                    <a:pt x="982" y="2829"/>
                  </a:lnTo>
                  <a:lnTo>
                    <a:pt x="942" y="2810"/>
                  </a:lnTo>
                  <a:lnTo>
                    <a:pt x="904" y="2790"/>
                  </a:lnTo>
                  <a:lnTo>
                    <a:pt x="866" y="2768"/>
                  </a:lnTo>
                  <a:lnTo>
                    <a:pt x="828" y="2745"/>
                  </a:lnTo>
                  <a:lnTo>
                    <a:pt x="792" y="2722"/>
                  </a:lnTo>
                  <a:lnTo>
                    <a:pt x="755" y="2697"/>
                  </a:lnTo>
                  <a:lnTo>
                    <a:pt x="720" y="2671"/>
                  </a:lnTo>
                  <a:lnTo>
                    <a:pt x="686" y="2644"/>
                  </a:lnTo>
                  <a:lnTo>
                    <a:pt x="653" y="2616"/>
                  </a:lnTo>
                  <a:lnTo>
                    <a:pt x="620" y="2587"/>
                  </a:lnTo>
                  <a:lnTo>
                    <a:pt x="589" y="2557"/>
                  </a:lnTo>
                  <a:lnTo>
                    <a:pt x="558" y="2526"/>
                  </a:lnTo>
                  <a:lnTo>
                    <a:pt x="528" y="2494"/>
                  </a:lnTo>
                  <a:lnTo>
                    <a:pt x="501" y="2461"/>
                  </a:lnTo>
                  <a:lnTo>
                    <a:pt x="473" y="2427"/>
                  </a:lnTo>
                  <a:lnTo>
                    <a:pt x="446" y="2393"/>
                  </a:lnTo>
                  <a:lnTo>
                    <a:pt x="420" y="2358"/>
                  </a:lnTo>
                  <a:lnTo>
                    <a:pt x="396" y="2321"/>
                  </a:lnTo>
                  <a:lnTo>
                    <a:pt x="373" y="2284"/>
                  </a:lnTo>
                  <a:lnTo>
                    <a:pt x="351" y="2246"/>
                  </a:lnTo>
                  <a:lnTo>
                    <a:pt x="330" y="2207"/>
                  </a:lnTo>
                  <a:lnTo>
                    <a:pt x="311" y="2168"/>
                  </a:lnTo>
                  <a:lnTo>
                    <a:pt x="292" y="2129"/>
                  </a:lnTo>
                  <a:lnTo>
                    <a:pt x="275" y="2088"/>
                  </a:lnTo>
                  <a:lnTo>
                    <a:pt x="258" y="2046"/>
                  </a:lnTo>
                  <a:lnTo>
                    <a:pt x="258" y="2046"/>
                  </a:lnTo>
                  <a:close/>
                  <a:moveTo>
                    <a:pt x="1751" y="2945"/>
                  </a:moveTo>
                  <a:lnTo>
                    <a:pt x="1751" y="2945"/>
                  </a:lnTo>
                  <a:lnTo>
                    <a:pt x="1764" y="2900"/>
                  </a:lnTo>
                  <a:lnTo>
                    <a:pt x="1769" y="2877"/>
                  </a:lnTo>
                  <a:lnTo>
                    <a:pt x="1774" y="2855"/>
                  </a:lnTo>
                  <a:lnTo>
                    <a:pt x="1994" y="2845"/>
                  </a:lnTo>
                  <a:lnTo>
                    <a:pt x="1994" y="2845"/>
                  </a:lnTo>
                  <a:lnTo>
                    <a:pt x="2000" y="2801"/>
                  </a:lnTo>
                  <a:lnTo>
                    <a:pt x="2005" y="2757"/>
                  </a:lnTo>
                  <a:lnTo>
                    <a:pt x="1796" y="2692"/>
                  </a:lnTo>
                  <a:lnTo>
                    <a:pt x="1796" y="2692"/>
                  </a:lnTo>
                  <a:lnTo>
                    <a:pt x="1797" y="2658"/>
                  </a:lnTo>
                  <a:lnTo>
                    <a:pt x="1798" y="2624"/>
                  </a:lnTo>
                  <a:lnTo>
                    <a:pt x="1798" y="2624"/>
                  </a:lnTo>
                  <a:lnTo>
                    <a:pt x="1797" y="2590"/>
                  </a:lnTo>
                  <a:lnTo>
                    <a:pt x="1796" y="2556"/>
                  </a:lnTo>
                  <a:lnTo>
                    <a:pt x="2005" y="2491"/>
                  </a:lnTo>
                  <a:lnTo>
                    <a:pt x="2005" y="2491"/>
                  </a:lnTo>
                  <a:lnTo>
                    <a:pt x="2000" y="2445"/>
                  </a:lnTo>
                  <a:lnTo>
                    <a:pt x="1994" y="2401"/>
                  </a:lnTo>
                  <a:lnTo>
                    <a:pt x="1774" y="2393"/>
                  </a:lnTo>
                  <a:lnTo>
                    <a:pt x="1774" y="2393"/>
                  </a:lnTo>
                  <a:lnTo>
                    <a:pt x="1767" y="2359"/>
                  </a:lnTo>
                  <a:lnTo>
                    <a:pt x="1758" y="2326"/>
                  </a:lnTo>
                  <a:lnTo>
                    <a:pt x="1749" y="2294"/>
                  </a:lnTo>
                  <a:lnTo>
                    <a:pt x="1739" y="2262"/>
                  </a:lnTo>
                  <a:lnTo>
                    <a:pt x="1925" y="2144"/>
                  </a:lnTo>
                  <a:lnTo>
                    <a:pt x="1925" y="2144"/>
                  </a:lnTo>
                  <a:lnTo>
                    <a:pt x="1908" y="2102"/>
                  </a:lnTo>
                  <a:lnTo>
                    <a:pt x="1891" y="2061"/>
                  </a:lnTo>
                  <a:lnTo>
                    <a:pt x="1676" y="2109"/>
                  </a:lnTo>
                  <a:lnTo>
                    <a:pt x="1676" y="2109"/>
                  </a:lnTo>
                  <a:lnTo>
                    <a:pt x="1660" y="2079"/>
                  </a:lnTo>
                  <a:lnTo>
                    <a:pt x="1644" y="2050"/>
                  </a:lnTo>
                  <a:lnTo>
                    <a:pt x="1626" y="2021"/>
                  </a:lnTo>
                  <a:lnTo>
                    <a:pt x="1608" y="1992"/>
                  </a:lnTo>
                  <a:lnTo>
                    <a:pt x="1757" y="1831"/>
                  </a:lnTo>
                  <a:lnTo>
                    <a:pt x="1757" y="1831"/>
                  </a:lnTo>
                  <a:lnTo>
                    <a:pt x="1731" y="1795"/>
                  </a:lnTo>
                  <a:lnTo>
                    <a:pt x="1703" y="1759"/>
                  </a:lnTo>
                  <a:lnTo>
                    <a:pt x="1508" y="1862"/>
                  </a:lnTo>
                  <a:lnTo>
                    <a:pt x="1508" y="1862"/>
                  </a:lnTo>
                  <a:lnTo>
                    <a:pt x="1485" y="1836"/>
                  </a:lnTo>
                  <a:lnTo>
                    <a:pt x="1461" y="1812"/>
                  </a:lnTo>
                  <a:lnTo>
                    <a:pt x="1436" y="1789"/>
                  </a:lnTo>
                  <a:lnTo>
                    <a:pt x="1412" y="1766"/>
                  </a:lnTo>
                  <a:lnTo>
                    <a:pt x="1514" y="1571"/>
                  </a:lnTo>
                  <a:lnTo>
                    <a:pt x="1514" y="1571"/>
                  </a:lnTo>
                  <a:lnTo>
                    <a:pt x="1479" y="1543"/>
                  </a:lnTo>
                  <a:lnTo>
                    <a:pt x="1443" y="1517"/>
                  </a:lnTo>
                  <a:lnTo>
                    <a:pt x="1281" y="1665"/>
                  </a:lnTo>
                  <a:lnTo>
                    <a:pt x="1281" y="1665"/>
                  </a:lnTo>
                  <a:lnTo>
                    <a:pt x="1253" y="1647"/>
                  </a:lnTo>
                  <a:lnTo>
                    <a:pt x="1223" y="1630"/>
                  </a:lnTo>
                  <a:lnTo>
                    <a:pt x="1194" y="1613"/>
                  </a:lnTo>
                  <a:lnTo>
                    <a:pt x="1163" y="1597"/>
                  </a:lnTo>
                  <a:lnTo>
                    <a:pt x="1212" y="1383"/>
                  </a:lnTo>
                  <a:lnTo>
                    <a:pt x="1212" y="1383"/>
                  </a:lnTo>
                  <a:lnTo>
                    <a:pt x="1170" y="1365"/>
                  </a:lnTo>
                  <a:lnTo>
                    <a:pt x="1129" y="1348"/>
                  </a:lnTo>
                  <a:lnTo>
                    <a:pt x="1011" y="1534"/>
                  </a:lnTo>
                  <a:lnTo>
                    <a:pt x="1011" y="1534"/>
                  </a:lnTo>
                  <a:lnTo>
                    <a:pt x="979" y="1525"/>
                  </a:lnTo>
                  <a:lnTo>
                    <a:pt x="946" y="1516"/>
                  </a:lnTo>
                  <a:lnTo>
                    <a:pt x="913" y="1506"/>
                  </a:lnTo>
                  <a:lnTo>
                    <a:pt x="880" y="1499"/>
                  </a:lnTo>
                  <a:lnTo>
                    <a:pt x="871" y="1279"/>
                  </a:lnTo>
                  <a:lnTo>
                    <a:pt x="871" y="1279"/>
                  </a:lnTo>
                  <a:lnTo>
                    <a:pt x="827" y="1273"/>
                  </a:lnTo>
                  <a:lnTo>
                    <a:pt x="782" y="1268"/>
                  </a:lnTo>
                  <a:lnTo>
                    <a:pt x="717" y="1478"/>
                  </a:lnTo>
                  <a:lnTo>
                    <a:pt x="717" y="1478"/>
                  </a:lnTo>
                  <a:lnTo>
                    <a:pt x="683" y="1476"/>
                  </a:lnTo>
                  <a:lnTo>
                    <a:pt x="649" y="1476"/>
                  </a:lnTo>
                  <a:lnTo>
                    <a:pt x="649" y="1476"/>
                  </a:lnTo>
                  <a:lnTo>
                    <a:pt x="615" y="1476"/>
                  </a:lnTo>
                  <a:lnTo>
                    <a:pt x="581" y="1478"/>
                  </a:lnTo>
                  <a:lnTo>
                    <a:pt x="516" y="1268"/>
                  </a:lnTo>
                  <a:lnTo>
                    <a:pt x="516" y="1268"/>
                  </a:lnTo>
                  <a:lnTo>
                    <a:pt x="471" y="1273"/>
                  </a:lnTo>
                  <a:lnTo>
                    <a:pt x="426" y="1279"/>
                  </a:lnTo>
                  <a:lnTo>
                    <a:pt x="418" y="1499"/>
                  </a:lnTo>
                  <a:lnTo>
                    <a:pt x="418" y="1499"/>
                  </a:lnTo>
                  <a:lnTo>
                    <a:pt x="384" y="1506"/>
                  </a:lnTo>
                  <a:lnTo>
                    <a:pt x="351" y="1516"/>
                  </a:lnTo>
                  <a:lnTo>
                    <a:pt x="319" y="1525"/>
                  </a:lnTo>
                  <a:lnTo>
                    <a:pt x="287" y="1534"/>
                  </a:lnTo>
                  <a:lnTo>
                    <a:pt x="186" y="1375"/>
                  </a:lnTo>
                  <a:lnTo>
                    <a:pt x="186" y="1375"/>
                  </a:lnTo>
                  <a:lnTo>
                    <a:pt x="190" y="1344"/>
                  </a:lnTo>
                  <a:lnTo>
                    <a:pt x="195" y="1313"/>
                  </a:lnTo>
                  <a:lnTo>
                    <a:pt x="201" y="1284"/>
                  </a:lnTo>
                  <a:lnTo>
                    <a:pt x="207" y="1254"/>
                  </a:lnTo>
                  <a:lnTo>
                    <a:pt x="215" y="1224"/>
                  </a:lnTo>
                  <a:lnTo>
                    <a:pt x="223" y="1195"/>
                  </a:lnTo>
                  <a:lnTo>
                    <a:pt x="231" y="1166"/>
                  </a:lnTo>
                  <a:lnTo>
                    <a:pt x="241" y="1137"/>
                  </a:lnTo>
                  <a:lnTo>
                    <a:pt x="250" y="1108"/>
                  </a:lnTo>
                  <a:lnTo>
                    <a:pt x="260" y="1079"/>
                  </a:lnTo>
                  <a:lnTo>
                    <a:pt x="270" y="1052"/>
                  </a:lnTo>
                  <a:lnTo>
                    <a:pt x="282" y="1024"/>
                  </a:lnTo>
                  <a:lnTo>
                    <a:pt x="294" y="996"/>
                  </a:lnTo>
                  <a:lnTo>
                    <a:pt x="307" y="969"/>
                  </a:lnTo>
                  <a:lnTo>
                    <a:pt x="320" y="942"/>
                  </a:lnTo>
                  <a:lnTo>
                    <a:pt x="333" y="915"/>
                  </a:lnTo>
                  <a:lnTo>
                    <a:pt x="348" y="890"/>
                  </a:lnTo>
                  <a:lnTo>
                    <a:pt x="362" y="864"/>
                  </a:lnTo>
                  <a:lnTo>
                    <a:pt x="378" y="838"/>
                  </a:lnTo>
                  <a:lnTo>
                    <a:pt x="393" y="813"/>
                  </a:lnTo>
                  <a:lnTo>
                    <a:pt x="410" y="789"/>
                  </a:lnTo>
                  <a:lnTo>
                    <a:pt x="426" y="764"/>
                  </a:lnTo>
                  <a:lnTo>
                    <a:pt x="444" y="740"/>
                  </a:lnTo>
                  <a:lnTo>
                    <a:pt x="462" y="717"/>
                  </a:lnTo>
                  <a:lnTo>
                    <a:pt x="480" y="693"/>
                  </a:lnTo>
                  <a:lnTo>
                    <a:pt x="500" y="670"/>
                  </a:lnTo>
                  <a:lnTo>
                    <a:pt x="518" y="647"/>
                  </a:lnTo>
                  <a:lnTo>
                    <a:pt x="538" y="626"/>
                  </a:lnTo>
                  <a:lnTo>
                    <a:pt x="558" y="604"/>
                  </a:lnTo>
                  <a:lnTo>
                    <a:pt x="579" y="583"/>
                  </a:lnTo>
                  <a:lnTo>
                    <a:pt x="600" y="562"/>
                  </a:lnTo>
                  <a:lnTo>
                    <a:pt x="621" y="542"/>
                  </a:lnTo>
                  <a:lnTo>
                    <a:pt x="643" y="522"/>
                  </a:lnTo>
                  <a:lnTo>
                    <a:pt x="666" y="503"/>
                  </a:lnTo>
                  <a:lnTo>
                    <a:pt x="688" y="484"/>
                  </a:lnTo>
                  <a:lnTo>
                    <a:pt x="712" y="465"/>
                  </a:lnTo>
                  <a:lnTo>
                    <a:pt x="735" y="447"/>
                  </a:lnTo>
                  <a:lnTo>
                    <a:pt x="760" y="430"/>
                  </a:lnTo>
                  <a:lnTo>
                    <a:pt x="783" y="413"/>
                  </a:lnTo>
                  <a:lnTo>
                    <a:pt x="808" y="397"/>
                  </a:lnTo>
                  <a:lnTo>
                    <a:pt x="834" y="380"/>
                  </a:lnTo>
                  <a:lnTo>
                    <a:pt x="859" y="365"/>
                  </a:lnTo>
                  <a:lnTo>
                    <a:pt x="884" y="351"/>
                  </a:lnTo>
                  <a:lnTo>
                    <a:pt x="910" y="336"/>
                  </a:lnTo>
                  <a:lnTo>
                    <a:pt x="937" y="323"/>
                  </a:lnTo>
                  <a:lnTo>
                    <a:pt x="964" y="309"/>
                  </a:lnTo>
                  <a:lnTo>
                    <a:pt x="991" y="296"/>
                  </a:lnTo>
                  <a:lnTo>
                    <a:pt x="1019" y="285"/>
                  </a:lnTo>
                  <a:lnTo>
                    <a:pt x="1046" y="273"/>
                  </a:lnTo>
                  <a:lnTo>
                    <a:pt x="1074" y="262"/>
                  </a:lnTo>
                  <a:lnTo>
                    <a:pt x="1102" y="252"/>
                  </a:lnTo>
                  <a:lnTo>
                    <a:pt x="1131" y="241"/>
                  </a:lnTo>
                  <a:lnTo>
                    <a:pt x="1160" y="233"/>
                  </a:lnTo>
                  <a:lnTo>
                    <a:pt x="1189" y="224"/>
                  </a:lnTo>
                  <a:lnTo>
                    <a:pt x="1219" y="217"/>
                  </a:lnTo>
                  <a:lnTo>
                    <a:pt x="1248" y="208"/>
                  </a:lnTo>
                  <a:lnTo>
                    <a:pt x="1278" y="202"/>
                  </a:lnTo>
                  <a:lnTo>
                    <a:pt x="1309" y="196"/>
                  </a:lnTo>
                  <a:lnTo>
                    <a:pt x="1338" y="191"/>
                  </a:lnTo>
                  <a:lnTo>
                    <a:pt x="1369" y="186"/>
                  </a:lnTo>
                  <a:lnTo>
                    <a:pt x="1399" y="182"/>
                  </a:lnTo>
                  <a:lnTo>
                    <a:pt x="1430" y="178"/>
                  </a:lnTo>
                  <a:lnTo>
                    <a:pt x="1462" y="176"/>
                  </a:lnTo>
                  <a:lnTo>
                    <a:pt x="1493" y="174"/>
                  </a:lnTo>
                  <a:lnTo>
                    <a:pt x="1611" y="301"/>
                  </a:lnTo>
                  <a:lnTo>
                    <a:pt x="1611" y="301"/>
                  </a:lnTo>
                  <a:lnTo>
                    <a:pt x="1592" y="329"/>
                  </a:lnTo>
                  <a:lnTo>
                    <a:pt x="1575" y="359"/>
                  </a:lnTo>
                  <a:lnTo>
                    <a:pt x="1558" y="388"/>
                  </a:lnTo>
                  <a:lnTo>
                    <a:pt x="1543" y="419"/>
                  </a:lnTo>
                  <a:lnTo>
                    <a:pt x="1327" y="369"/>
                  </a:lnTo>
                  <a:lnTo>
                    <a:pt x="1327" y="369"/>
                  </a:lnTo>
                  <a:lnTo>
                    <a:pt x="1310" y="410"/>
                  </a:lnTo>
                  <a:lnTo>
                    <a:pt x="1293" y="453"/>
                  </a:lnTo>
                  <a:lnTo>
                    <a:pt x="1479" y="570"/>
                  </a:lnTo>
                  <a:lnTo>
                    <a:pt x="1479" y="570"/>
                  </a:lnTo>
                  <a:lnTo>
                    <a:pt x="1470" y="602"/>
                  </a:lnTo>
                  <a:lnTo>
                    <a:pt x="1460" y="635"/>
                  </a:lnTo>
                  <a:lnTo>
                    <a:pt x="1452" y="668"/>
                  </a:lnTo>
                  <a:lnTo>
                    <a:pt x="1444" y="701"/>
                  </a:lnTo>
                  <a:lnTo>
                    <a:pt x="1224" y="709"/>
                  </a:lnTo>
                  <a:lnTo>
                    <a:pt x="1224" y="709"/>
                  </a:lnTo>
                  <a:lnTo>
                    <a:pt x="1218" y="755"/>
                  </a:lnTo>
                  <a:lnTo>
                    <a:pt x="1213" y="799"/>
                  </a:lnTo>
                  <a:lnTo>
                    <a:pt x="1423" y="864"/>
                  </a:lnTo>
                  <a:lnTo>
                    <a:pt x="1423" y="864"/>
                  </a:lnTo>
                  <a:lnTo>
                    <a:pt x="1421" y="898"/>
                  </a:lnTo>
                  <a:lnTo>
                    <a:pt x="1421" y="932"/>
                  </a:lnTo>
                  <a:lnTo>
                    <a:pt x="1421" y="932"/>
                  </a:lnTo>
                  <a:lnTo>
                    <a:pt x="1421" y="966"/>
                  </a:lnTo>
                  <a:lnTo>
                    <a:pt x="1423" y="1000"/>
                  </a:lnTo>
                  <a:lnTo>
                    <a:pt x="1213" y="1065"/>
                  </a:lnTo>
                  <a:lnTo>
                    <a:pt x="1213" y="1065"/>
                  </a:lnTo>
                  <a:lnTo>
                    <a:pt x="1218" y="1110"/>
                  </a:lnTo>
                  <a:lnTo>
                    <a:pt x="1224" y="1155"/>
                  </a:lnTo>
                  <a:lnTo>
                    <a:pt x="1444" y="1163"/>
                  </a:lnTo>
                  <a:lnTo>
                    <a:pt x="1444" y="1163"/>
                  </a:lnTo>
                  <a:lnTo>
                    <a:pt x="1452" y="1197"/>
                  </a:lnTo>
                  <a:lnTo>
                    <a:pt x="1460" y="1229"/>
                  </a:lnTo>
                  <a:lnTo>
                    <a:pt x="1470" y="1262"/>
                  </a:lnTo>
                  <a:lnTo>
                    <a:pt x="1479" y="1294"/>
                  </a:lnTo>
                  <a:lnTo>
                    <a:pt x="1293" y="1411"/>
                  </a:lnTo>
                  <a:lnTo>
                    <a:pt x="1293" y="1411"/>
                  </a:lnTo>
                  <a:lnTo>
                    <a:pt x="1310" y="1454"/>
                  </a:lnTo>
                  <a:lnTo>
                    <a:pt x="1327" y="1495"/>
                  </a:lnTo>
                  <a:lnTo>
                    <a:pt x="1543" y="1446"/>
                  </a:lnTo>
                  <a:lnTo>
                    <a:pt x="1543" y="1446"/>
                  </a:lnTo>
                  <a:lnTo>
                    <a:pt x="1558" y="1476"/>
                  </a:lnTo>
                  <a:lnTo>
                    <a:pt x="1575" y="1506"/>
                  </a:lnTo>
                  <a:lnTo>
                    <a:pt x="1592" y="1535"/>
                  </a:lnTo>
                  <a:lnTo>
                    <a:pt x="1611" y="1564"/>
                  </a:lnTo>
                  <a:lnTo>
                    <a:pt x="1461" y="1725"/>
                  </a:lnTo>
                  <a:lnTo>
                    <a:pt x="1461" y="1725"/>
                  </a:lnTo>
                  <a:lnTo>
                    <a:pt x="1488" y="1761"/>
                  </a:lnTo>
                  <a:lnTo>
                    <a:pt x="1516" y="1796"/>
                  </a:lnTo>
                  <a:lnTo>
                    <a:pt x="1711" y="1694"/>
                  </a:lnTo>
                  <a:lnTo>
                    <a:pt x="1711" y="1694"/>
                  </a:lnTo>
                  <a:lnTo>
                    <a:pt x="1734" y="1719"/>
                  </a:lnTo>
                  <a:lnTo>
                    <a:pt x="1757" y="1743"/>
                  </a:lnTo>
                  <a:lnTo>
                    <a:pt x="1781" y="1767"/>
                  </a:lnTo>
                  <a:lnTo>
                    <a:pt x="1807" y="1790"/>
                  </a:lnTo>
                  <a:lnTo>
                    <a:pt x="1704" y="1985"/>
                  </a:lnTo>
                  <a:lnTo>
                    <a:pt x="1704" y="1985"/>
                  </a:lnTo>
                  <a:lnTo>
                    <a:pt x="1740" y="2012"/>
                  </a:lnTo>
                  <a:lnTo>
                    <a:pt x="1776" y="2039"/>
                  </a:lnTo>
                  <a:lnTo>
                    <a:pt x="1937" y="1890"/>
                  </a:lnTo>
                  <a:lnTo>
                    <a:pt x="1937" y="1890"/>
                  </a:lnTo>
                  <a:lnTo>
                    <a:pt x="1966" y="1908"/>
                  </a:lnTo>
                  <a:lnTo>
                    <a:pt x="1995" y="1926"/>
                  </a:lnTo>
                  <a:lnTo>
                    <a:pt x="2025" y="1942"/>
                  </a:lnTo>
                  <a:lnTo>
                    <a:pt x="2055" y="1958"/>
                  </a:lnTo>
                  <a:lnTo>
                    <a:pt x="2006" y="2172"/>
                  </a:lnTo>
                  <a:lnTo>
                    <a:pt x="2006" y="2172"/>
                  </a:lnTo>
                  <a:lnTo>
                    <a:pt x="2047" y="2191"/>
                  </a:lnTo>
                  <a:lnTo>
                    <a:pt x="2090" y="2207"/>
                  </a:lnTo>
                  <a:lnTo>
                    <a:pt x="2207" y="2021"/>
                  </a:lnTo>
                  <a:lnTo>
                    <a:pt x="2207" y="2021"/>
                  </a:lnTo>
                  <a:lnTo>
                    <a:pt x="2239" y="2031"/>
                  </a:lnTo>
                  <a:lnTo>
                    <a:pt x="2271" y="2040"/>
                  </a:lnTo>
                  <a:lnTo>
                    <a:pt x="2304" y="2049"/>
                  </a:lnTo>
                  <a:lnTo>
                    <a:pt x="2338" y="2057"/>
                  </a:lnTo>
                  <a:lnTo>
                    <a:pt x="2347" y="2275"/>
                  </a:lnTo>
                  <a:lnTo>
                    <a:pt x="2347" y="2275"/>
                  </a:lnTo>
                  <a:lnTo>
                    <a:pt x="2391" y="2283"/>
                  </a:lnTo>
                  <a:lnTo>
                    <a:pt x="2436" y="2288"/>
                  </a:lnTo>
                  <a:lnTo>
                    <a:pt x="2501" y="2077"/>
                  </a:lnTo>
                  <a:lnTo>
                    <a:pt x="2501" y="2077"/>
                  </a:lnTo>
                  <a:lnTo>
                    <a:pt x="2535" y="2079"/>
                  </a:lnTo>
                  <a:lnTo>
                    <a:pt x="2570" y="2079"/>
                  </a:lnTo>
                  <a:lnTo>
                    <a:pt x="2570" y="2079"/>
                  </a:lnTo>
                  <a:lnTo>
                    <a:pt x="2604" y="2079"/>
                  </a:lnTo>
                  <a:lnTo>
                    <a:pt x="2637" y="2077"/>
                  </a:lnTo>
                  <a:lnTo>
                    <a:pt x="2703" y="2288"/>
                  </a:lnTo>
                  <a:lnTo>
                    <a:pt x="2703" y="2288"/>
                  </a:lnTo>
                  <a:lnTo>
                    <a:pt x="2733" y="2284"/>
                  </a:lnTo>
                  <a:lnTo>
                    <a:pt x="2762" y="2279"/>
                  </a:lnTo>
                  <a:lnTo>
                    <a:pt x="2762" y="2279"/>
                  </a:lnTo>
                  <a:lnTo>
                    <a:pt x="2742" y="2312"/>
                  </a:lnTo>
                  <a:lnTo>
                    <a:pt x="2720" y="2345"/>
                  </a:lnTo>
                  <a:lnTo>
                    <a:pt x="2698" y="2376"/>
                  </a:lnTo>
                  <a:lnTo>
                    <a:pt x="2675" y="2408"/>
                  </a:lnTo>
                  <a:lnTo>
                    <a:pt x="2651" y="2438"/>
                  </a:lnTo>
                  <a:lnTo>
                    <a:pt x="2626" y="2468"/>
                  </a:lnTo>
                  <a:lnTo>
                    <a:pt x="2600" y="2497"/>
                  </a:lnTo>
                  <a:lnTo>
                    <a:pt x="2575" y="2526"/>
                  </a:lnTo>
                  <a:lnTo>
                    <a:pt x="2548" y="2554"/>
                  </a:lnTo>
                  <a:lnTo>
                    <a:pt x="2520" y="2580"/>
                  </a:lnTo>
                  <a:lnTo>
                    <a:pt x="2491" y="2606"/>
                  </a:lnTo>
                  <a:lnTo>
                    <a:pt x="2462" y="2631"/>
                  </a:lnTo>
                  <a:lnTo>
                    <a:pt x="2431" y="2656"/>
                  </a:lnTo>
                  <a:lnTo>
                    <a:pt x="2401" y="2679"/>
                  </a:lnTo>
                  <a:lnTo>
                    <a:pt x="2369" y="2702"/>
                  </a:lnTo>
                  <a:lnTo>
                    <a:pt x="2337" y="2725"/>
                  </a:lnTo>
                  <a:lnTo>
                    <a:pt x="2305" y="2745"/>
                  </a:lnTo>
                  <a:lnTo>
                    <a:pt x="2271" y="2766"/>
                  </a:lnTo>
                  <a:lnTo>
                    <a:pt x="2238" y="2785"/>
                  </a:lnTo>
                  <a:lnTo>
                    <a:pt x="2203" y="2803"/>
                  </a:lnTo>
                  <a:lnTo>
                    <a:pt x="2168" y="2821"/>
                  </a:lnTo>
                  <a:lnTo>
                    <a:pt x="2133" y="2837"/>
                  </a:lnTo>
                  <a:lnTo>
                    <a:pt x="2097" y="2853"/>
                  </a:lnTo>
                  <a:lnTo>
                    <a:pt x="2060" y="2867"/>
                  </a:lnTo>
                  <a:lnTo>
                    <a:pt x="2024" y="2880"/>
                  </a:lnTo>
                  <a:lnTo>
                    <a:pt x="1985" y="2893"/>
                  </a:lnTo>
                  <a:lnTo>
                    <a:pt x="1947" y="2904"/>
                  </a:lnTo>
                  <a:lnTo>
                    <a:pt x="1909" y="2915"/>
                  </a:lnTo>
                  <a:lnTo>
                    <a:pt x="1870" y="2924"/>
                  </a:lnTo>
                  <a:lnTo>
                    <a:pt x="1831" y="2932"/>
                  </a:lnTo>
                  <a:lnTo>
                    <a:pt x="1791" y="2939"/>
                  </a:lnTo>
                  <a:lnTo>
                    <a:pt x="1751" y="2945"/>
                  </a:lnTo>
                  <a:lnTo>
                    <a:pt x="1751" y="29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03" name="Group 47"/>
          <p:cNvGrpSpPr>
            <a:grpSpLocks noChangeAspect="1"/>
          </p:cNvGrpSpPr>
          <p:nvPr/>
        </p:nvGrpSpPr>
        <p:grpSpPr bwMode="auto">
          <a:xfrm>
            <a:off x="8182108" y="3864616"/>
            <a:ext cx="612000" cy="612000"/>
            <a:chOff x="-42" y="1344"/>
            <a:chExt cx="1088" cy="1088"/>
          </a:xfrm>
          <a:effectLst>
            <a:outerShdw blurRad="63500" sx="101000" sy="101000" algn="ctr" rotWithShape="0">
              <a:prstClr val="black">
                <a:alpha val="40000"/>
              </a:prstClr>
            </a:outerShdw>
          </a:effectLst>
        </p:grpSpPr>
        <p:sp>
          <p:nvSpPr>
            <p:cNvPr id="204" name="Freeform 48"/>
            <p:cNvSpPr>
              <a:spLocks/>
            </p:cNvSpPr>
            <p:nvPr/>
          </p:nvSpPr>
          <p:spPr bwMode="auto">
            <a:xfrm>
              <a:off x="-42" y="1344"/>
              <a:ext cx="1088" cy="1088"/>
            </a:xfrm>
            <a:custGeom>
              <a:avLst/>
              <a:gdLst>
                <a:gd name="T0" fmla="*/ 1506 w 3264"/>
                <a:gd name="T1" fmla="*/ 3259 h 3264"/>
                <a:gd name="T2" fmla="*/ 1303 w 3264"/>
                <a:gd name="T3" fmla="*/ 3230 h 3264"/>
                <a:gd name="T4" fmla="*/ 1108 w 3264"/>
                <a:gd name="T5" fmla="*/ 3178 h 3264"/>
                <a:gd name="T6" fmla="*/ 925 w 3264"/>
                <a:gd name="T7" fmla="*/ 3103 h 3264"/>
                <a:gd name="T8" fmla="*/ 753 w 3264"/>
                <a:gd name="T9" fmla="*/ 3007 h 3264"/>
                <a:gd name="T10" fmla="*/ 594 w 3264"/>
                <a:gd name="T11" fmla="*/ 2891 h 3264"/>
                <a:gd name="T12" fmla="*/ 451 w 3264"/>
                <a:gd name="T13" fmla="*/ 2757 h 3264"/>
                <a:gd name="T14" fmla="*/ 325 w 3264"/>
                <a:gd name="T15" fmla="*/ 2607 h 3264"/>
                <a:gd name="T16" fmla="*/ 216 w 3264"/>
                <a:gd name="T17" fmla="*/ 2443 h 3264"/>
                <a:gd name="T18" fmla="*/ 128 w 3264"/>
                <a:gd name="T19" fmla="*/ 2266 h 3264"/>
                <a:gd name="T20" fmla="*/ 62 w 3264"/>
                <a:gd name="T21" fmla="*/ 2079 h 3264"/>
                <a:gd name="T22" fmla="*/ 18 w 3264"/>
                <a:gd name="T23" fmla="*/ 1880 h 3264"/>
                <a:gd name="T24" fmla="*/ 1 w 3264"/>
                <a:gd name="T25" fmla="*/ 1674 h 3264"/>
                <a:gd name="T26" fmla="*/ 5 w 3264"/>
                <a:gd name="T27" fmla="*/ 1507 h 3264"/>
                <a:gd name="T28" fmla="*/ 33 w 3264"/>
                <a:gd name="T29" fmla="*/ 1303 h 3264"/>
                <a:gd name="T30" fmla="*/ 86 w 3264"/>
                <a:gd name="T31" fmla="*/ 1110 h 3264"/>
                <a:gd name="T32" fmla="*/ 161 w 3264"/>
                <a:gd name="T33" fmla="*/ 925 h 3264"/>
                <a:gd name="T34" fmla="*/ 257 w 3264"/>
                <a:gd name="T35" fmla="*/ 753 h 3264"/>
                <a:gd name="T36" fmla="*/ 373 w 3264"/>
                <a:gd name="T37" fmla="*/ 594 h 3264"/>
                <a:gd name="T38" fmla="*/ 506 w 3264"/>
                <a:gd name="T39" fmla="*/ 451 h 3264"/>
                <a:gd name="T40" fmla="*/ 656 w 3264"/>
                <a:gd name="T41" fmla="*/ 325 h 3264"/>
                <a:gd name="T42" fmla="*/ 821 w 3264"/>
                <a:gd name="T43" fmla="*/ 216 h 3264"/>
                <a:gd name="T44" fmla="*/ 997 w 3264"/>
                <a:gd name="T45" fmla="*/ 128 h 3264"/>
                <a:gd name="T46" fmla="*/ 1185 w 3264"/>
                <a:gd name="T47" fmla="*/ 62 h 3264"/>
                <a:gd name="T48" fmla="*/ 1383 w 3264"/>
                <a:gd name="T49" fmla="*/ 18 h 3264"/>
                <a:gd name="T50" fmla="*/ 1590 w 3264"/>
                <a:gd name="T51" fmla="*/ 1 h 3264"/>
                <a:gd name="T52" fmla="*/ 1757 w 3264"/>
                <a:gd name="T53" fmla="*/ 5 h 3264"/>
                <a:gd name="T54" fmla="*/ 1960 w 3264"/>
                <a:gd name="T55" fmla="*/ 33 h 3264"/>
                <a:gd name="T56" fmla="*/ 2154 w 3264"/>
                <a:gd name="T57" fmla="*/ 86 h 3264"/>
                <a:gd name="T58" fmla="*/ 2339 w 3264"/>
                <a:gd name="T59" fmla="*/ 161 h 3264"/>
                <a:gd name="T60" fmla="*/ 2511 w 3264"/>
                <a:gd name="T61" fmla="*/ 257 h 3264"/>
                <a:gd name="T62" fmla="*/ 2670 w 3264"/>
                <a:gd name="T63" fmla="*/ 373 h 3264"/>
                <a:gd name="T64" fmla="*/ 2812 w 3264"/>
                <a:gd name="T65" fmla="*/ 506 h 3264"/>
                <a:gd name="T66" fmla="*/ 2939 w 3264"/>
                <a:gd name="T67" fmla="*/ 656 h 3264"/>
                <a:gd name="T68" fmla="*/ 3047 w 3264"/>
                <a:gd name="T69" fmla="*/ 821 h 3264"/>
                <a:gd name="T70" fmla="*/ 3135 w 3264"/>
                <a:gd name="T71" fmla="*/ 997 h 3264"/>
                <a:gd name="T72" fmla="*/ 3202 w 3264"/>
                <a:gd name="T73" fmla="*/ 1185 h 3264"/>
                <a:gd name="T74" fmla="*/ 3245 w 3264"/>
                <a:gd name="T75" fmla="*/ 1384 h 3264"/>
                <a:gd name="T76" fmla="*/ 3263 w 3264"/>
                <a:gd name="T77" fmla="*/ 1590 h 3264"/>
                <a:gd name="T78" fmla="*/ 3259 w 3264"/>
                <a:gd name="T79" fmla="*/ 1757 h 3264"/>
                <a:gd name="T80" fmla="*/ 3230 w 3264"/>
                <a:gd name="T81" fmla="*/ 1961 h 3264"/>
                <a:gd name="T82" fmla="*/ 3178 w 3264"/>
                <a:gd name="T83" fmla="*/ 2154 h 3264"/>
                <a:gd name="T84" fmla="*/ 3103 w 3264"/>
                <a:gd name="T85" fmla="*/ 2339 h 3264"/>
                <a:gd name="T86" fmla="*/ 3007 w 3264"/>
                <a:gd name="T87" fmla="*/ 2511 h 3264"/>
                <a:gd name="T88" fmla="*/ 2891 w 3264"/>
                <a:gd name="T89" fmla="*/ 2670 h 3264"/>
                <a:gd name="T90" fmla="*/ 2757 w 3264"/>
                <a:gd name="T91" fmla="*/ 2813 h 3264"/>
                <a:gd name="T92" fmla="*/ 2607 w 3264"/>
                <a:gd name="T93" fmla="*/ 2939 h 3264"/>
                <a:gd name="T94" fmla="*/ 2443 w 3264"/>
                <a:gd name="T95" fmla="*/ 3048 h 3264"/>
                <a:gd name="T96" fmla="*/ 2266 w 3264"/>
                <a:gd name="T97" fmla="*/ 3136 h 3264"/>
                <a:gd name="T98" fmla="*/ 2078 w 3264"/>
                <a:gd name="T99" fmla="*/ 3202 h 3264"/>
                <a:gd name="T100" fmla="*/ 1880 w 3264"/>
                <a:gd name="T101" fmla="*/ 3246 h 3264"/>
                <a:gd name="T102" fmla="*/ 1674 w 3264"/>
                <a:gd name="T103" fmla="*/ 3263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64" h="3264">
                  <a:moveTo>
                    <a:pt x="1632" y="3264"/>
                  </a:moveTo>
                  <a:lnTo>
                    <a:pt x="1632" y="3264"/>
                  </a:lnTo>
                  <a:lnTo>
                    <a:pt x="1590" y="3263"/>
                  </a:lnTo>
                  <a:lnTo>
                    <a:pt x="1548" y="3262"/>
                  </a:lnTo>
                  <a:lnTo>
                    <a:pt x="1506" y="3259"/>
                  </a:lnTo>
                  <a:lnTo>
                    <a:pt x="1465" y="3256"/>
                  </a:lnTo>
                  <a:lnTo>
                    <a:pt x="1424" y="3251"/>
                  </a:lnTo>
                  <a:lnTo>
                    <a:pt x="1383" y="3246"/>
                  </a:lnTo>
                  <a:lnTo>
                    <a:pt x="1343" y="3238"/>
                  </a:lnTo>
                  <a:lnTo>
                    <a:pt x="1303" y="3230"/>
                  </a:lnTo>
                  <a:lnTo>
                    <a:pt x="1263" y="3222"/>
                  </a:lnTo>
                  <a:lnTo>
                    <a:pt x="1224" y="3213"/>
                  </a:lnTo>
                  <a:lnTo>
                    <a:pt x="1185" y="3202"/>
                  </a:lnTo>
                  <a:lnTo>
                    <a:pt x="1147" y="3190"/>
                  </a:lnTo>
                  <a:lnTo>
                    <a:pt x="1108" y="3178"/>
                  </a:lnTo>
                  <a:lnTo>
                    <a:pt x="1072" y="3165"/>
                  </a:lnTo>
                  <a:lnTo>
                    <a:pt x="1034" y="3150"/>
                  </a:lnTo>
                  <a:lnTo>
                    <a:pt x="997" y="3136"/>
                  </a:lnTo>
                  <a:lnTo>
                    <a:pt x="961" y="3120"/>
                  </a:lnTo>
                  <a:lnTo>
                    <a:pt x="925" y="3103"/>
                  </a:lnTo>
                  <a:lnTo>
                    <a:pt x="889" y="3085"/>
                  </a:lnTo>
                  <a:lnTo>
                    <a:pt x="854" y="3066"/>
                  </a:lnTo>
                  <a:lnTo>
                    <a:pt x="821" y="3048"/>
                  </a:lnTo>
                  <a:lnTo>
                    <a:pt x="786" y="3027"/>
                  </a:lnTo>
                  <a:lnTo>
                    <a:pt x="753" y="3007"/>
                  </a:lnTo>
                  <a:lnTo>
                    <a:pt x="720" y="2984"/>
                  </a:lnTo>
                  <a:lnTo>
                    <a:pt x="687" y="2963"/>
                  </a:lnTo>
                  <a:lnTo>
                    <a:pt x="656" y="2939"/>
                  </a:lnTo>
                  <a:lnTo>
                    <a:pt x="625" y="2916"/>
                  </a:lnTo>
                  <a:lnTo>
                    <a:pt x="594" y="2891"/>
                  </a:lnTo>
                  <a:lnTo>
                    <a:pt x="564" y="2865"/>
                  </a:lnTo>
                  <a:lnTo>
                    <a:pt x="535" y="2840"/>
                  </a:lnTo>
                  <a:lnTo>
                    <a:pt x="506" y="2813"/>
                  </a:lnTo>
                  <a:lnTo>
                    <a:pt x="478" y="2786"/>
                  </a:lnTo>
                  <a:lnTo>
                    <a:pt x="451" y="2757"/>
                  </a:lnTo>
                  <a:lnTo>
                    <a:pt x="424" y="2728"/>
                  </a:lnTo>
                  <a:lnTo>
                    <a:pt x="399" y="2700"/>
                  </a:lnTo>
                  <a:lnTo>
                    <a:pt x="373" y="2670"/>
                  </a:lnTo>
                  <a:lnTo>
                    <a:pt x="348" y="2639"/>
                  </a:lnTo>
                  <a:lnTo>
                    <a:pt x="325" y="2607"/>
                  </a:lnTo>
                  <a:lnTo>
                    <a:pt x="301" y="2576"/>
                  </a:lnTo>
                  <a:lnTo>
                    <a:pt x="279" y="2544"/>
                  </a:lnTo>
                  <a:lnTo>
                    <a:pt x="257" y="2511"/>
                  </a:lnTo>
                  <a:lnTo>
                    <a:pt x="237" y="2477"/>
                  </a:lnTo>
                  <a:lnTo>
                    <a:pt x="216" y="2443"/>
                  </a:lnTo>
                  <a:lnTo>
                    <a:pt x="198" y="2410"/>
                  </a:lnTo>
                  <a:lnTo>
                    <a:pt x="179" y="2374"/>
                  </a:lnTo>
                  <a:lnTo>
                    <a:pt x="161" y="2339"/>
                  </a:lnTo>
                  <a:lnTo>
                    <a:pt x="144" y="2303"/>
                  </a:lnTo>
                  <a:lnTo>
                    <a:pt x="128" y="2266"/>
                  </a:lnTo>
                  <a:lnTo>
                    <a:pt x="114" y="2229"/>
                  </a:lnTo>
                  <a:lnTo>
                    <a:pt x="99" y="2192"/>
                  </a:lnTo>
                  <a:lnTo>
                    <a:pt x="86" y="2154"/>
                  </a:lnTo>
                  <a:lnTo>
                    <a:pt x="74" y="2117"/>
                  </a:lnTo>
                  <a:lnTo>
                    <a:pt x="62" y="2079"/>
                  </a:lnTo>
                  <a:lnTo>
                    <a:pt x="51" y="2040"/>
                  </a:lnTo>
                  <a:lnTo>
                    <a:pt x="42" y="2000"/>
                  </a:lnTo>
                  <a:lnTo>
                    <a:pt x="33" y="1961"/>
                  </a:lnTo>
                  <a:lnTo>
                    <a:pt x="26" y="1921"/>
                  </a:lnTo>
                  <a:lnTo>
                    <a:pt x="18" y="1880"/>
                  </a:lnTo>
                  <a:lnTo>
                    <a:pt x="13" y="1840"/>
                  </a:lnTo>
                  <a:lnTo>
                    <a:pt x="8" y="1799"/>
                  </a:lnTo>
                  <a:lnTo>
                    <a:pt x="5" y="1757"/>
                  </a:lnTo>
                  <a:lnTo>
                    <a:pt x="2" y="1716"/>
                  </a:lnTo>
                  <a:lnTo>
                    <a:pt x="1" y="1674"/>
                  </a:lnTo>
                  <a:lnTo>
                    <a:pt x="0" y="1632"/>
                  </a:lnTo>
                  <a:lnTo>
                    <a:pt x="0" y="1632"/>
                  </a:lnTo>
                  <a:lnTo>
                    <a:pt x="1" y="1590"/>
                  </a:lnTo>
                  <a:lnTo>
                    <a:pt x="2" y="1548"/>
                  </a:lnTo>
                  <a:lnTo>
                    <a:pt x="5" y="1507"/>
                  </a:lnTo>
                  <a:lnTo>
                    <a:pt x="8" y="1465"/>
                  </a:lnTo>
                  <a:lnTo>
                    <a:pt x="13" y="1424"/>
                  </a:lnTo>
                  <a:lnTo>
                    <a:pt x="18" y="1384"/>
                  </a:lnTo>
                  <a:lnTo>
                    <a:pt x="26" y="1343"/>
                  </a:lnTo>
                  <a:lnTo>
                    <a:pt x="33" y="1303"/>
                  </a:lnTo>
                  <a:lnTo>
                    <a:pt x="42" y="1264"/>
                  </a:lnTo>
                  <a:lnTo>
                    <a:pt x="51" y="1224"/>
                  </a:lnTo>
                  <a:lnTo>
                    <a:pt x="62" y="1185"/>
                  </a:lnTo>
                  <a:lnTo>
                    <a:pt x="74" y="1147"/>
                  </a:lnTo>
                  <a:lnTo>
                    <a:pt x="86" y="1110"/>
                  </a:lnTo>
                  <a:lnTo>
                    <a:pt x="99" y="1072"/>
                  </a:lnTo>
                  <a:lnTo>
                    <a:pt x="114" y="1034"/>
                  </a:lnTo>
                  <a:lnTo>
                    <a:pt x="128" y="997"/>
                  </a:lnTo>
                  <a:lnTo>
                    <a:pt x="144" y="961"/>
                  </a:lnTo>
                  <a:lnTo>
                    <a:pt x="161" y="925"/>
                  </a:lnTo>
                  <a:lnTo>
                    <a:pt x="179" y="889"/>
                  </a:lnTo>
                  <a:lnTo>
                    <a:pt x="198" y="854"/>
                  </a:lnTo>
                  <a:lnTo>
                    <a:pt x="216" y="821"/>
                  </a:lnTo>
                  <a:lnTo>
                    <a:pt x="237" y="787"/>
                  </a:lnTo>
                  <a:lnTo>
                    <a:pt x="257" y="753"/>
                  </a:lnTo>
                  <a:lnTo>
                    <a:pt x="279" y="720"/>
                  </a:lnTo>
                  <a:lnTo>
                    <a:pt x="301" y="687"/>
                  </a:lnTo>
                  <a:lnTo>
                    <a:pt x="325" y="656"/>
                  </a:lnTo>
                  <a:lnTo>
                    <a:pt x="348" y="625"/>
                  </a:lnTo>
                  <a:lnTo>
                    <a:pt x="373" y="594"/>
                  </a:lnTo>
                  <a:lnTo>
                    <a:pt x="399" y="564"/>
                  </a:lnTo>
                  <a:lnTo>
                    <a:pt x="424" y="535"/>
                  </a:lnTo>
                  <a:lnTo>
                    <a:pt x="451" y="506"/>
                  </a:lnTo>
                  <a:lnTo>
                    <a:pt x="478" y="478"/>
                  </a:lnTo>
                  <a:lnTo>
                    <a:pt x="506" y="451"/>
                  </a:lnTo>
                  <a:lnTo>
                    <a:pt x="535" y="424"/>
                  </a:lnTo>
                  <a:lnTo>
                    <a:pt x="564" y="399"/>
                  </a:lnTo>
                  <a:lnTo>
                    <a:pt x="594" y="373"/>
                  </a:lnTo>
                  <a:lnTo>
                    <a:pt x="625" y="348"/>
                  </a:lnTo>
                  <a:lnTo>
                    <a:pt x="656" y="325"/>
                  </a:lnTo>
                  <a:lnTo>
                    <a:pt x="687" y="301"/>
                  </a:lnTo>
                  <a:lnTo>
                    <a:pt x="720" y="279"/>
                  </a:lnTo>
                  <a:lnTo>
                    <a:pt x="753" y="257"/>
                  </a:lnTo>
                  <a:lnTo>
                    <a:pt x="786" y="237"/>
                  </a:lnTo>
                  <a:lnTo>
                    <a:pt x="821" y="216"/>
                  </a:lnTo>
                  <a:lnTo>
                    <a:pt x="854" y="198"/>
                  </a:lnTo>
                  <a:lnTo>
                    <a:pt x="889" y="179"/>
                  </a:lnTo>
                  <a:lnTo>
                    <a:pt x="925" y="161"/>
                  </a:lnTo>
                  <a:lnTo>
                    <a:pt x="961" y="144"/>
                  </a:lnTo>
                  <a:lnTo>
                    <a:pt x="997" y="128"/>
                  </a:lnTo>
                  <a:lnTo>
                    <a:pt x="1034" y="114"/>
                  </a:lnTo>
                  <a:lnTo>
                    <a:pt x="1072" y="99"/>
                  </a:lnTo>
                  <a:lnTo>
                    <a:pt x="1108" y="86"/>
                  </a:lnTo>
                  <a:lnTo>
                    <a:pt x="1147" y="74"/>
                  </a:lnTo>
                  <a:lnTo>
                    <a:pt x="1185" y="62"/>
                  </a:lnTo>
                  <a:lnTo>
                    <a:pt x="1224" y="51"/>
                  </a:lnTo>
                  <a:lnTo>
                    <a:pt x="1263" y="42"/>
                  </a:lnTo>
                  <a:lnTo>
                    <a:pt x="1303" y="33"/>
                  </a:lnTo>
                  <a:lnTo>
                    <a:pt x="1343" y="26"/>
                  </a:lnTo>
                  <a:lnTo>
                    <a:pt x="1383" y="18"/>
                  </a:lnTo>
                  <a:lnTo>
                    <a:pt x="1424" y="13"/>
                  </a:lnTo>
                  <a:lnTo>
                    <a:pt x="1465" y="8"/>
                  </a:lnTo>
                  <a:lnTo>
                    <a:pt x="1506" y="5"/>
                  </a:lnTo>
                  <a:lnTo>
                    <a:pt x="1548" y="2"/>
                  </a:lnTo>
                  <a:lnTo>
                    <a:pt x="1590" y="1"/>
                  </a:lnTo>
                  <a:lnTo>
                    <a:pt x="1632" y="0"/>
                  </a:lnTo>
                  <a:lnTo>
                    <a:pt x="1632" y="0"/>
                  </a:lnTo>
                  <a:lnTo>
                    <a:pt x="1674" y="1"/>
                  </a:lnTo>
                  <a:lnTo>
                    <a:pt x="1716" y="2"/>
                  </a:lnTo>
                  <a:lnTo>
                    <a:pt x="1757" y="5"/>
                  </a:lnTo>
                  <a:lnTo>
                    <a:pt x="1798" y="8"/>
                  </a:lnTo>
                  <a:lnTo>
                    <a:pt x="1839" y="13"/>
                  </a:lnTo>
                  <a:lnTo>
                    <a:pt x="1880" y="18"/>
                  </a:lnTo>
                  <a:lnTo>
                    <a:pt x="1920" y="26"/>
                  </a:lnTo>
                  <a:lnTo>
                    <a:pt x="1960" y="33"/>
                  </a:lnTo>
                  <a:lnTo>
                    <a:pt x="2000" y="42"/>
                  </a:lnTo>
                  <a:lnTo>
                    <a:pt x="2039" y="51"/>
                  </a:lnTo>
                  <a:lnTo>
                    <a:pt x="2078" y="62"/>
                  </a:lnTo>
                  <a:lnTo>
                    <a:pt x="2117" y="74"/>
                  </a:lnTo>
                  <a:lnTo>
                    <a:pt x="2154" y="86"/>
                  </a:lnTo>
                  <a:lnTo>
                    <a:pt x="2192" y="99"/>
                  </a:lnTo>
                  <a:lnTo>
                    <a:pt x="2229" y="114"/>
                  </a:lnTo>
                  <a:lnTo>
                    <a:pt x="2266" y="128"/>
                  </a:lnTo>
                  <a:lnTo>
                    <a:pt x="2303" y="144"/>
                  </a:lnTo>
                  <a:lnTo>
                    <a:pt x="2339" y="161"/>
                  </a:lnTo>
                  <a:lnTo>
                    <a:pt x="2374" y="179"/>
                  </a:lnTo>
                  <a:lnTo>
                    <a:pt x="2409" y="198"/>
                  </a:lnTo>
                  <a:lnTo>
                    <a:pt x="2443" y="216"/>
                  </a:lnTo>
                  <a:lnTo>
                    <a:pt x="2477" y="237"/>
                  </a:lnTo>
                  <a:lnTo>
                    <a:pt x="2511" y="257"/>
                  </a:lnTo>
                  <a:lnTo>
                    <a:pt x="2544" y="279"/>
                  </a:lnTo>
                  <a:lnTo>
                    <a:pt x="2576" y="301"/>
                  </a:lnTo>
                  <a:lnTo>
                    <a:pt x="2607" y="325"/>
                  </a:lnTo>
                  <a:lnTo>
                    <a:pt x="2639" y="348"/>
                  </a:lnTo>
                  <a:lnTo>
                    <a:pt x="2670" y="373"/>
                  </a:lnTo>
                  <a:lnTo>
                    <a:pt x="2700" y="399"/>
                  </a:lnTo>
                  <a:lnTo>
                    <a:pt x="2728" y="424"/>
                  </a:lnTo>
                  <a:lnTo>
                    <a:pt x="2757" y="451"/>
                  </a:lnTo>
                  <a:lnTo>
                    <a:pt x="2786" y="478"/>
                  </a:lnTo>
                  <a:lnTo>
                    <a:pt x="2812" y="506"/>
                  </a:lnTo>
                  <a:lnTo>
                    <a:pt x="2840" y="535"/>
                  </a:lnTo>
                  <a:lnTo>
                    <a:pt x="2865" y="564"/>
                  </a:lnTo>
                  <a:lnTo>
                    <a:pt x="2891" y="594"/>
                  </a:lnTo>
                  <a:lnTo>
                    <a:pt x="2916" y="625"/>
                  </a:lnTo>
                  <a:lnTo>
                    <a:pt x="2939" y="656"/>
                  </a:lnTo>
                  <a:lnTo>
                    <a:pt x="2963" y="687"/>
                  </a:lnTo>
                  <a:lnTo>
                    <a:pt x="2984" y="720"/>
                  </a:lnTo>
                  <a:lnTo>
                    <a:pt x="3007" y="753"/>
                  </a:lnTo>
                  <a:lnTo>
                    <a:pt x="3027" y="787"/>
                  </a:lnTo>
                  <a:lnTo>
                    <a:pt x="3047" y="821"/>
                  </a:lnTo>
                  <a:lnTo>
                    <a:pt x="3066" y="854"/>
                  </a:lnTo>
                  <a:lnTo>
                    <a:pt x="3085" y="889"/>
                  </a:lnTo>
                  <a:lnTo>
                    <a:pt x="3103" y="925"/>
                  </a:lnTo>
                  <a:lnTo>
                    <a:pt x="3120" y="961"/>
                  </a:lnTo>
                  <a:lnTo>
                    <a:pt x="3135" y="997"/>
                  </a:lnTo>
                  <a:lnTo>
                    <a:pt x="3150" y="1034"/>
                  </a:lnTo>
                  <a:lnTo>
                    <a:pt x="3165" y="1072"/>
                  </a:lnTo>
                  <a:lnTo>
                    <a:pt x="3178" y="1110"/>
                  </a:lnTo>
                  <a:lnTo>
                    <a:pt x="3190" y="1147"/>
                  </a:lnTo>
                  <a:lnTo>
                    <a:pt x="3202" y="1185"/>
                  </a:lnTo>
                  <a:lnTo>
                    <a:pt x="3213" y="1224"/>
                  </a:lnTo>
                  <a:lnTo>
                    <a:pt x="3222" y="1264"/>
                  </a:lnTo>
                  <a:lnTo>
                    <a:pt x="3230" y="1303"/>
                  </a:lnTo>
                  <a:lnTo>
                    <a:pt x="3238" y="1343"/>
                  </a:lnTo>
                  <a:lnTo>
                    <a:pt x="3245" y="1384"/>
                  </a:lnTo>
                  <a:lnTo>
                    <a:pt x="3251" y="1424"/>
                  </a:lnTo>
                  <a:lnTo>
                    <a:pt x="3256" y="1465"/>
                  </a:lnTo>
                  <a:lnTo>
                    <a:pt x="3259" y="1507"/>
                  </a:lnTo>
                  <a:lnTo>
                    <a:pt x="3262" y="1548"/>
                  </a:lnTo>
                  <a:lnTo>
                    <a:pt x="3263" y="1590"/>
                  </a:lnTo>
                  <a:lnTo>
                    <a:pt x="3264" y="1632"/>
                  </a:lnTo>
                  <a:lnTo>
                    <a:pt x="3264" y="1632"/>
                  </a:lnTo>
                  <a:lnTo>
                    <a:pt x="3263" y="1674"/>
                  </a:lnTo>
                  <a:lnTo>
                    <a:pt x="3262" y="1716"/>
                  </a:lnTo>
                  <a:lnTo>
                    <a:pt x="3259" y="1757"/>
                  </a:lnTo>
                  <a:lnTo>
                    <a:pt x="3256" y="1799"/>
                  </a:lnTo>
                  <a:lnTo>
                    <a:pt x="3251" y="1840"/>
                  </a:lnTo>
                  <a:lnTo>
                    <a:pt x="3245" y="1880"/>
                  </a:lnTo>
                  <a:lnTo>
                    <a:pt x="3238" y="1921"/>
                  </a:lnTo>
                  <a:lnTo>
                    <a:pt x="3230" y="1961"/>
                  </a:lnTo>
                  <a:lnTo>
                    <a:pt x="3222" y="2000"/>
                  </a:lnTo>
                  <a:lnTo>
                    <a:pt x="3213" y="2040"/>
                  </a:lnTo>
                  <a:lnTo>
                    <a:pt x="3202" y="2079"/>
                  </a:lnTo>
                  <a:lnTo>
                    <a:pt x="3190" y="2117"/>
                  </a:lnTo>
                  <a:lnTo>
                    <a:pt x="3178" y="2154"/>
                  </a:lnTo>
                  <a:lnTo>
                    <a:pt x="3165" y="2192"/>
                  </a:lnTo>
                  <a:lnTo>
                    <a:pt x="3150" y="2229"/>
                  </a:lnTo>
                  <a:lnTo>
                    <a:pt x="3135" y="2266"/>
                  </a:lnTo>
                  <a:lnTo>
                    <a:pt x="3120" y="2303"/>
                  </a:lnTo>
                  <a:lnTo>
                    <a:pt x="3103" y="2339"/>
                  </a:lnTo>
                  <a:lnTo>
                    <a:pt x="3085" y="2374"/>
                  </a:lnTo>
                  <a:lnTo>
                    <a:pt x="3066" y="2410"/>
                  </a:lnTo>
                  <a:lnTo>
                    <a:pt x="3047" y="2443"/>
                  </a:lnTo>
                  <a:lnTo>
                    <a:pt x="3027" y="2477"/>
                  </a:lnTo>
                  <a:lnTo>
                    <a:pt x="3007" y="2511"/>
                  </a:lnTo>
                  <a:lnTo>
                    <a:pt x="2984" y="2544"/>
                  </a:lnTo>
                  <a:lnTo>
                    <a:pt x="2963" y="2576"/>
                  </a:lnTo>
                  <a:lnTo>
                    <a:pt x="2939" y="2607"/>
                  </a:lnTo>
                  <a:lnTo>
                    <a:pt x="2916" y="2639"/>
                  </a:lnTo>
                  <a:lnTo>
                    <a:pt x="2891" y="2670"/>
                  </a:lnTo>
                  <a:lnTo>
                    <a:pt x="2865" y="2700"/>
                  </a:lnTo>
                  <a:lnTo>
                    <a:pt x="2840" y="2728"/>
                  </a:lnTo>
                  <a:lnTo>
                    <a:pt x="2812" y="2757"/>
                  </a:lnTo>
                  <a:lnTo>
                    <a:pt x="2786" y="2786"/>
                  </a:lnTo>
                  <a:lnTo>
                    <a:pt x="2757" y="2813"/>
                  </a:lnTo>
                  <a:lnTo>
                    <a:pt x="2728" y="2840"/>
                  </a:lnTo>
                  <a:lnTo>
                    <a:pt x="2700" y="2865"/>
                  </a:lnTo>
                  <a:lnTo>
                    <a:pt x="2670" y="2891"/>
                  </a:lnTo>
                  <a:lnTo>
                    <a:pt x="2639" y="2916"/>
                  </a:lnTo>
                  <a:lnTo>
                    <a:pt x="2607" y="2939"/>
                  </a:lnTo>
                  <a:lnTo>
                    <a:pt x="2576" y="2963"/>
                  </a:lnTo>
                  <a:lnTo>
                    <a:pt x="2544" y="2984"/>
                  </a:lnTo>
                  <a:lnTo>
                    <a:pt x="2511" y="3007"/>
                  </a:lnTo>
                  <a:lnTo>
                    <a:pt x="2477" y="3027"/>
                  </a:lnTo>
                  <a:lnTo>
                    <a:pt x="2443" y="3048"/>
                  </a:lnTo>
                  <a:lnTo>
                    <a:pt x="2409" y="3066"/>
                  </a:lnTo>
                  <a:lnTo>
                    <a:pt x="2374" y="3085"/>
                  </a:lnTo>
                  <a:lnTo>
                    <a:pt x="2339" y="3103"/>
                  </a:lnTo>
                  <a:lnTo>
                    <a:pt x="2303" y="3120"/>
                  </a:lnTo>
                  <a:lnTo>
                    <a:pt x="2266" y="3136"/>
                  </a:lnTo>
                  <a:lnTo>
                    <a:pt x="2229" y="3150"/>
                  </a:lnTo>
                  <a:lnTo>
                    <a:pt x="2192" y="3165"/>
                  </a:lnTo>
                  <a:lnTo>
                    <a:pt x="2154" y="3178"/>
                  </a:lnTo>
                  <a:lnTo>
                    <a:pt x="2117" y="3190"/>
                  </a:lnTo>
                  <a:lnTo>
                    <a:pt x="2078" y="3202"/>
                  </a:lnTo>
                  <a:lnTo>
                    <a:pt x="2039" y="3213"/>
                  </a:lnTo>
                  <a:lnTo>
                    <a:pt x="2000" y="3222"/>
                  </a:lnTo>
                  <a:lnTo>
                    <a:pt x="1960" y="3230"/>
                  </a:lnTo>
                  <a:lnTo>
                    <a:pt x="1920" y="3238"/>
                  </a:lnTo>
                  <a:lnTo>
                    <a:pt x="1880" y="3246"/>
                  </a:lnTo>
                  <a:lnTo>
                    <a:pt x="1839" y="3251"/>
                  </a:lnTo>
                  <a:lnTo>
                    <a:pt x="1798" y="3256"/>
                  </a:lnTo>
                  <a:lnTo>
                    <a:pt x="1757" y="3259"/>
                  </a:lnTo>
                  <a:lnTo>
                    <a:pt x="1716" y="3262"/>
                  </a:lnTo>
                  <a:lnTo>
                    <a:pt x="1674" y="3263"/>
                  </a:lnTo>
                  <a:lnTo>
                    <a:pt x="1632" y="3264"/>
                  </a:lnTo>
                  <a:lnTo>
                    <a:pt x="1632" y="3264"/>
                  </a:lnTo>
                  <a:close/>
                </a:path>
              </a:pathLst>
            </a:custGeom>
            <a:solidFill>
              <a:srgbClr val="81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5" name="Freeform 49"/>
            <p:cNvSpPr>
              <a:spLocks noEditPoints="1"/>
            </p:cNvSpPr>
            <p:nvPr/>
          </p:nvSpPr>
          <p:spPr bwMode="auto">
            <a:xfrm>
              <a:off x="-20" y="1366"/>
              <a:ext cx="1044" cy="1043"/>
            </a:xfrm>
            <a:custGeom>
              <a:avLst/>
              <a:gdLst>
                <a:gd name="T0" fmla="*/ 1249 w 3130"/>
                <a:gd name="T1" fmla="*/ 31 h 3130"/>
                <a:gd name="T2" fmla="*/ 887 w 3130"/>
                <a:gd name="T3" fmla="*/ 154 h 3130"/>
                <a:gd name="T4" fmla="*/ 570 w 3130"/>
                <a:gd name="T5" fmla="*/ 358 h 3130"/>
                <a:gd name="T6" fmla="*/ 311 w 3130"/>
                <a:gd name="T7" fmla="*/ 630 h 3130"/>
                <a:gd name="T8" fmla="*/ 124 w 3130"/>
                <a:gd name="T9" fmla="*/ 956 h 3130"/>
                <a:gd name="T10" fmla="*/ 18 w 3130"/>
                <a:gd name="T11" fmla="*/ 1327 h 3130"/>
                <a:gd name="T12" fmla="*/ 5 w 3130"/>
                <a:gd name="T13" fmla="*/ 1685 h 3130"/>
                <a:gd name="T14" fmla="*/ 83 w 3130"/>
                <a:gd name="T15" fmla="*/ 2066 h 3130"/>
                <a:gd name="T16" fmla="*/ 246 w 3130"/>
                <a:gd name="T17" fmla="*/ 2408 h 3130"/>
                <a:gd name="T18" fmla="*/ 485 w 3130"/>
                <a:gd name="T19" fmla="*/ 2697 h 3130"/>
                <a:gd name="T20" fmla="*/ 786 w 3130"/>
                <a:gd name="T21" fmla="*/ 2922 h 3130"/>
                <a:gd name="T22" fmla="*/ 1137 w 3130"/>
                <a:gd name="T23" fmla="*/ 3071 h 3130"/>
                <a:gd name="T24" fmla="*/ 1524 w 3130"/>
                <a:gd name="T25" fmla="*/ 3129 h 3130"/>
                <a:gd name="T26" fmla="*/ 1880 w 3130"/>
                <a:gd name="T27" fmla="*/ 3098 h 3130"/>
                <a:gd name="T28" fmla="*/ 2243 w 3130"/>
                <a:gd name="T29" fmla="*/ 2976 h 3130"/>
                <a:gd name="T30" fmla="*/ 2560 w 3130"/>
                <a:gd name="T31" fmla="*/ 2772 h 3130"/>
                <a:gd name="T32" fmla="*/ 2819 w 3130"/>
                <a:gd name="T33" fmla="*/ 2500 h 3130"/>
                <a:gd name="T34" fmla="*/ 3006 w 3130"/>
                <a:gd name="T35" fmla="*/ 2173 h 3130"/>
                <a:gd name="T36" fmla="*/ 3112 w 3130"/>
                <a:gd name="T37" fmla="*/ 1803 h 3130"/>
                <a:gd name="T38" fmla="*/ 3125 w 3130"/>
                <a:gd name="T39" fmla="*/ 1445 h 3130"/>
                <a:gd name="T40" fmla="*/ 3047 w 3130"/>
                <a:gd name="T41" fmla="*/ 1064 h 3130"/>
                <a:gd name="T42" fmla="*/ 2884 w 3130"/>
                <a:gd name="T43" fmla="*/ 722 h 3130"/>
                <a:gd name="T44" fmla="*/ 2644 w 3130"/>
                <a:gd name="T45" fmla="*/ 433 h 3130"/>
                <a:gd name="T46" fmla="*/ 2344 w 3130"/>
                <a:gd name="T47" fmla="*/ 208 h 3130"/>
                <a:gd name="T48" fmla="*/ 1993 w 3130"/>
                <a:gd name="T49" fmla="*/ 59 h 3130"/>
                <a:gd name="T50" fmla="*/ 1605 w 3130"/>
                <a:gd name="T51" fmla="*/ 1 h 3130"/>
                <a:gd name="T52" fmla="*/ 1777 w 3130"/>
                <a:gd name="T53" fmla="*/ 188 h 3130"/>
                <a:gd name="T54" fmla="*/ 2107 w 3130"/>
                <a:gd name="T55" fmla="*/ 281 h 3130"/>
                <a:gd name="T56" fmla="*/ 2398 w 3130"/>
                <a:gd name="T57" fmla="*/ 449 h 3130"/>
                <a:gd name="T58" fmla="*/ 2640 w 3130"/>
                <a:gd name="T59" fmla="*/ 680 h 3130"/>
                <a:gd name="T60" fmla="*/ 2820 w 3130"/>
                <a:gd name="T61" fmla="*/ 962 h 3130"/>
                <a:gd name="T62" fmla="*/ 2930 w 3130"/>
                <a:gd name="T63" fmla="*/ 1284 h 3130"/>
                <a:gd name="T64" fmla="*/ 2957 w 3130"/>
                <a:gd name="T65" fmla="*/ 1618 h 3130"/>
                <a:gd name="T66" fmla="*/ 2524 w 3130"/>
                <a:gd name="T67" fmla="*/ 1063 h 3130"/>
                <a:gd name="T68" fmla="*/ 2416 w 3130"/>
                <a:gd name="T69" fmla="*/ 1026 h 3130"/>
                <a:gd name="T70" fmla="*/ 1978 w 3130"/>
                <a:gd name="T71" fmla="*/ 1027 h 3130"/>
                <a:gd name="T72" fmla="*/ 1880 w 3130"/>
                <a:gd name="T73" fmla="*/ 1091 h 3130"/>
                <a:gd name="T74" fmla="*/ 1270 w 3130"/>
                <a:gd name="T75" fmla="*/ 1124 h 3130"/>
                <a:gd name="T76" fmla="*/ 1186 w 3130"/>
                <a:gd name="T77" fmla="*/ 1037 h 3130"/>
                <a:gd name="T78" fmla="*/ 737 w 3130"/>
                <a:gd name="T79" fmla="*/ 1025 h 3130"/>
                <a:gd name="T80" fmla="*/ 636 w 3130"/>
                <a:gd name="T81" fmla="*/ 1045 h 3130"/>
                <a:gd name="T82" fmla="*/ 188 w 3130"/>
                <a:gd name="T83" fmla="*/ 1773 h 3130"/>
                <a:gd name="T84" fmla="*/ 183 w 3130"/>
                <a:gd name="T85" fmla="*/ 1388 h 3130"/>
                <a:gd name="T86" fmla="*/ 269 w 3130"/>
                <a:gd name="T87" fmla="*/ 1055 h 3130"/>
                <a:gd name="T88" fmla="*/ 430 w 3130"/>
                <a:gd name="T89" fmla="*/ 759 h 3130"/>
                <a:gd name="T90" fmla="*/ 654 w 3130"/>
                <a:gd name="T91" fmla="*/ 512 h 3130"/>
                <a:gd name="T92" fmla="*/ 931 w 3130"/>
                <a:gd name="T93" fmla="*/ 324 h 3130"/>
                <a:gd name="T94" fmla="*/ 1250 w 3130"/>
                <a:gd name="T95" fmla="*/ 208 h 3130"/>
                <a:gd name="T96" fmla="*/ 1565 w 3130"/>
                <a:gd name="T97" fmla="*/ 172 h 3130"/>
                <a:gd name="T98" fmla="*/ 2034 w 3130"/>
                <a:gd name="T99" fmla="*/ 2876 h 3130"/>
                <a:gd name="T100" fmla="*/ 860 w 3130"/>
                <a:gd name="T101" fmla="*/ 2766 h 3130"/>
                <a:gd name="T102" fmla="*/ 553 w 3130"/>
                <a:gd name="T103" fmla="*/ 2521 h 3130"/>
                <a:gd name="T104" fmla="*/ 335 w 3130"/>
                <a:gd name="T105" fmla="*/ 2217 h 3130"/>
                <a:gd name="T106" fmla="*/ 1246 w 3130"/>
                <a:gd name="T107" fmla="*/ 1670 h 3130"/>
                <a:gd name="T108" fmla="*/ 1519 w 3130"/>
                <a:gd name="T109" fmla="*/ 2057 h 3130"/>
                <a:gd name="T110" fmla="*/ 1598 w 3130"/>
                <a:gd name="T111" fmla="*/ 2063 h 3130"/>
                <a:gd name="T112" fmla="*/ 1884 w 3130"/>
                <a:gd name="T113" fmla="*/ 1670 h 3130"/>
                <a:gd name="T114" fmla="*/ 1458 w 3130"/>
                <a:gd name="T115" fmla="*/ 2954 h 3130"/>
                <a:gd name="T116" fmla="*/ 2859 w 3130"/>
                <a:gd name="T117" fmla="*/ 2078 h 3130"/>
                <a:gd name="T118" fmla="*/ 2675 w 3130"/>
                <a:gd name="T119" fmla="*/ 2406 h 3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30" h="3130">
                  <a:moveTo>
                    <a:pt x="1565" y="0"/>
                  </a:moveTo>
                  <a:lnTo>
                    <a:pt x="1565" y="0"/>
                  </a:lnTo>
                  <a:lnTo>
                    <a:pt x="1524" y="1"/>
                  </a:lnTo>
                  <a:lnTo>
                    <a:pt x="1484" y="2"/>
                  </a:lnTo>
                  <a:lnTo>
                    <a:pt x="1444" y="5"/>
                  </a:lnTo>
                  <a:lnTo>
                    <a:pt x="1405" y="8"/>
                  </a:lnTo>
                  <a:lnTo>
                    <a:pt x="1365" y="13"/>
                  </a:lnTo>
                  <a:lnTo>
                    <a:pt x="1326" y="18"/>
                  </a:lnTo>
                  <a:lnTo>
                    <a:pt x="1288" y="24"/>
                  </a:lnTo>
                  <a:lnTo>
                    <a:pt x="1249" y="31"/>
                  </a:lnTo>
                  <a:lnTo>
                    <a:pt x="1212" y="41"/>
                  </a:lnTo>
                  <a:lnTo>
                    <a:pt x="1174" y="50"/>
                  </a:lnTo>
                  <a:lnTo>
                    <a:pt x="1137" y="59"/>
                  </a:lnTo>
                  <a:lnTo>
                    <a:pt x="1100" y="70"/>
                  </a:lnTo>
                  <a:lnTo>
                    <a:pt x="1063" y="83"/>
                  </a:lnTo>
                  <a:lnTo>
                    <a:pt x="1027" y="95"/>
                  </a:lnTo>
                  <a:lnTo>
                    <a:pt x="991" y="108"/>
                  </a:lnTo>
                  <a:lnTo>
                    <a:pt x="956" y="124"/>
                  </a:lnTo>
                  <a:lnTo>
                    <a:pt x="922" y="138"/>
                  </a:lnTo>
                  <a:lnTo>
                    <a:pt x="887" y="154"/>
                  </a:lnTo>
                  <a:lnTo>
                    <a:pt x="853" y="172"/>
                  </a:lnTo>
                  <a:lnTo>
                    <a:pt x="819" y="189"/>
                  </a:lnTo>
                  <a:lnTo>
                    <a:pt x="786" y="208"/>
                  </a:lnTo>
                  <a:lnTo>
                    <a:pt x="754" y="227"/>
                  </a:lnTo>
                  <a:lnTo>
                    <a:pt x="722" y="246"/>
                  </a:lnTo>
                  <a:lnTo>
                    <a:pt x="690" y="268"/>
                  </a:lnTo>
                  <a:lnTo>
                    <a:pt x="659" y="289"/>
                  </a:lnTo>
                  <a:lnTo>
                    <a:pt x="629" y="311"/>
                  </a:lnTo>
                  <a:lnTo>
                    <a:pt x="599" y="335"/>
                  </a:lnTo>
                  <a:lnTo>
                    <a:pt x="570" y="358"/>
                  </a:lnTo>
                  <a:lnTo>
                    <a:pt x="542" y="382"/>
                  </a:lnTo>
                  <a:lnTo>
                    <a:pt x="513" y="407"/>
                  </a:lnTo>
                  <a:lnTo>
                    <a:pt x="485" y="433"/>
                  </a:lnTo>
                  <a:lnTo>
                    <a:pt x="459" y="459"/>
                  </a:lnTo>
                  <a:lnTo>
                    <a:pt x="433" y="486"/>
                  </a:lnTo>
                  <a:lnTo>
                    <a:pt x="407" y="513"/>
                  </a:lnTo>
                  <a:lnTo>
                    <a:pt x="382" y="541"/>
                  </a:lnTo>
                  <a:lnTo>
                    <a:pt x="358" y="570"/>
                  </a:lnTo>
                  <a:lnTo>
                    <a:pt x="335" y="599"/>
                  </a:lnTo>
                  <a:lnTo>
                    <a:pt x="311" y="630"/>
                  </a:lnTo>
                  <a:lnTo>
                    <a:pt x="290" y="659"/>
                  </a:lnTo>
                  <a:lnTo>
                    <a:pt x="268" y="690"/>
                  </a:lnTo>
                  <a:lnTo>
                    <a:pt x="246" y="722"/>
                  </a:lnTo>
                  <a:lnTo>
                    <a:pt x="227" y="754"/>
                  </a:lnTo>
                  <a:lnTo>
                    <a:pt x="208" y="786"/>
                  </a:lnTo>
                  <a:lnTo>
                    <a:pt x="189" y="819"/>
                  </a:lnTo>
                  <a:lnTo>
                    <a:pt x="172" y="853"/>
                  </a:lnTo>
                  <a:lnTo>
                    <a:pt x="154" y="887"/>
                  </a:lnTo>
                  <a:lnTo>
                    <a:pt x="138" y="922"/>
                  </a:lnTo>
                  <a:lnTo>
                    <a:pt x="124" y="956"/>
                  </a:lnTo>
                  <a:lnTo>
                    <a:pt x="108" y="991"/>
                  </a:lnTo>
                  <a:lnTo>
                    <a:pt x="95" y="1027"/>
                  </a:lnTo>
                  <a:lnTo>
                    <a:pt x="83" y="1064"/>
                  </a:lnTo>
                  <a:lnTo>
                    <a:pt x="70" y="1100"/>
                  </a:lnTo>
                  <a:lnTo>
                    <a:pt x="59" y="1137"/>
                  </a:lnTo>
                  <a:lnTo>
                    <a:pt x="50" y="1175"/>
                  </a:lnTo>
                  <a:lnTo>
                    <a:pt x="41" y="1212"/>
                  </a:lnTo>
                  <a:lnTo>
                    <a:pt x="31" y="1249"/>
                  </a:lnTo>
                  <a:lnTo>
                    <a:pt x="24" y="1288"/>
                  </a:lnTo>
                  <a:lnTo>
                    <a:pt x="18" y="1327"/>
                  </a:lnTo>
                  <a:lnTo>
                    <a:pt x="13" y="1366"/>
                  </a:lnTo>
                  <a:lnTo>
                    <a:pt x="8" y="1405"/>
                  </a:lnTo>
                  <a:lnTo>
                    <a:pt x="5" y="1445"/>
                  </a:lnTo>
                  <a:lnTo>
                    <a:pt x="2" y="1484"/>
                  </a:lnTo>
                  <a:lnTo>
                    <a:pt x="1" y="1525"/>
                  </a:lnTo>
                  <a:lnTo>
                    <a:pt x="0" y="1565"/>
                  </a:lnTo>
                  <a:lnTo>
                    <a:pt x="0" y="1565"/>
                  </a:lnTo>
                  <a:lnTo>
                    <a:pt x="1" y="1605"/>
                  </a:lnTo>
                  <a:lnTo>
                    <a:pt x="2" y="1645"/>
                  </a:lnTo>
                  <a:lnTo>
                    <a:pt x="5" y="1685"/>
                  </a:lnTo>
                  <a:lnTo>
                    <a:pt x="8" y="1725"/>
                  </a:lnTo>
                  <a:lnTo>
                    <a:pt x="13" y="1764"/>
                  </a:lnTo>
                  <a:lnTo>
                    <a:pt x="18" y="1803"/>
                  </a:lnTo>
                  <a:lnTo>
                    <a:pt x="24" y="1842"/>
                  </a:lnTo>
                  <a:lnTo>
                    <a:pt x="31" y="1879"/>
                  </a:lnTo>
                  <a:lnTo>
                    <a:pt x="41" y="1917"/>
                  </a:lnTo>
                  <a:lnTo>
                    <a:pt x="50" y="1955"/>
                  </a:lnTo>
                  <a:lnTo>
                    <a:pt x="59" y="1993"/>
                  </a:lnTo>
                  <a:lnTo>
                    <a:pt x="70" y="2030"/>
                  </a:lnTo>
                  <a:lnTo>
                    <a:pt x="83" y="2066"/>
                  </a:lnTo>
                  <a:lnTo>
                    <a:pt x="95" y="2103"/>
                  </a:lnTo>
                  <a:lnTo>
                    <a:pt x="108" y="2139"/>
                  </a:lnTo>
                  <a:lnTo>
                    <a:pt x="124" y="2173"/>
                  </a:lnTo>
                  <a:lnTo>
                    <a:pt x="138" y="2208"/>
                  </a:lnTo>
                  <a:lnTo>
                    <a:pt x="154" y="2243"/>
                  </a:lnTo>
                  <a:lnTo>
                    <a:pt x="172" y="2277"/>
                  </a:lnTo>
                  <a:lnTo>
                    <a:pt x="189" y="2310"/>
                  </a:lnTo>
                  <a:lnTo>
                    <a:pt x="208" y="2344"/>
                  </a:lnTo>
                  <a:lnTo>
                    <a:pt x="227" y="2375"/>
                  </a:lnTo>
                  <a:lnTo>
                    <a:pt x="246" y="2408"/>
                  </a:lnTo>
                  <a:lnTo>
                    <a:pt x="268" y="2439"/>
                  </a:lnTo>
                  <a:lnTo>
                    <a:pt x="290" y="2471"/>
                  </a:lnTo>
                  <a:lnTo>
                    <a:pt x="311" y="2500"/>
                  </a:lnTo>
                  <a:lnTo>
                    <a:pt x="335" y="2530"/>
                  </a:lnTo>
                  <a:lnTo>
                    <a:pt x="358" y="2560"/>
                  </a:lnTo>
                  <a:lnTo>
                    <a:pt x="382" y="2588"/>
                  </a:lnTo>
                  <a:lnTo>
                    <a:pt x="407" y="2617"/>
                  </a:lnTo>
                  <a:lnTo>
                    <a:pt x="433" y="2644"/>
                  </a:lnTo>
                  <a:lnTo>
                    <a:pt x="459" y="2671"/>
                  </a:lnTo>
                  <a:lnTo>
                    <a:pt x="485" y="2697"/>
                  </a:lnTo>
                  <a:lnTo>
                    <a:pt x="513" y="2723"/>
                  </a:lnTo>
                  <a:lnTo>
                    <a:pt x="542" y="2748"/>
                  </a:lnTo>
                  <a:lnTo>
                    <a:pt x="570" y="2772"/>
                  </a:lnTo>
                  <a:lnTo>
                    <a:pt x="599" y="2795"/>
                  </a:lnTo>
                  <a:lnTo>
                    <a:pt x="629" y="2819"/>
                  </a:lnTo>
                  <a:lnTo>
                    <a:pt x="659" y="2840"/>
                  </a:lnTo>
                  <a:lnTo>
                    <a:pt x="690" y="2862"/>
                  </a:lnTo>
                  <a:lnTo>
                    <a:pt x="722" y="2883"/>
                  </a:lnTo>
                  <a:lnTo>
                    <a:pt x="754" y="2903"/>
                  </a:lnTo>
                  <a:lnTo>
                    <a:pt x="786" y="2922"/>
                  </a:lnTo>
                  <a:lnTo>
                    <a:pt x="819" y="2941"/>
                  </a:lnTo>
                  <a:lnTo>
                    <a:pt x="853" y="2958"/>
                  </a:lnTo>
                  <a:lnTo>
                    <a:pt x="887" y="2976"/>
                  </a:lnTo>
                  <a:lnTo>
                    <a:pt x="922" y="2991"/>
                  </a:lnTo>
                  <a:lnTo>
                    <a:pt x="956" y="3006"/>
                  </a:lnTo>
                  <a:lnTo>
                    <a:pt x="991" y="3021"/>
                  </a:lnTo>
                  <a:lnTo>
                    <a:pt x="1027" y="3035"/>
                  </a:lnTo>
                  <a:lnTo>
                    <a:pt x="1063" y="3047"/>
                  </a:lnTo>
                  <a:lnTo>
                    <a:pt x="1100" y="3060"/>
                  </a:lnTo>
                  <a:lnTo>
                    <a:pt x="1137" y="3071"/>
                  </a:lnTo>
                  <a:lnTo>
                    <a:pt x="1174" y="3080"/>
                  </a:lnTo>
                  <a:lnTo>
                    <a:pt x="1212" y="3089"/>
                  </a:lnTo>
                  <a:lnTo>
                    <a:pt x="1249" y="3098"/>
                  </a:lnTo>
                  <a:lnTo>
                    <a:pt x="1288" y="3106"/>
                  </a:lnTo>
                  <a:lnTo>
                    <a:pt x="1326" y="3112"/>
                  </a:lnTo>
                  <a:lnTo>
                    <a:pt x="1365" y="3117"/>
                  </a:lnTo>
                  <a:lnTo>
                    <a:pt x="1405" y="3122"/>
                  </a:lnTo>
                  <a:lnTo>
                    <a:pt x="1444" y="3125"/>
                  </a:lnTo>
                  <a:lnTo>
                    <a:pt x="1484" y="3128"/>
                  </a:lnTo>
                  <a:lnTo>
                    <a:pt x="1524" y="3129"/>
                  </a:lnTo>
                  <a:lnTo>
                    <a:pt x="1565" y="3130"/>
                  </a:lnTo>
                  <a:lnTo>
                    <a:pt x="1565" y="3130"/>
                  </a:lnTo>
                  <a:lnTo>
                    <a:pt x="1605" y="3129"/>
                  </a:lnTo>
                  <a:lnTo>
                    <a:pt x="1645" y="3128"/>
                  </a:lnTo>
                  <a:lnTo>
                    <a:pt x="1685" y="3125"/>
                  </a:lnTo>
                  <a:lnTo>
                    <a:pt x="1725" y="3122"/>
                  </a:lnTo>
                  <a:lnTo>
                    <a:pt x="1764" y="3117"/>
                  </a:lnTo>
                  <a:lnTo>
                    <a:pt x="1803" y="3112"/>
                  </a:lnTo>
                  <a:lnTo>
                    <a:pt x="1842" y="3106"/>
                  </a:lnTo>
                  <a:lnTo>
                    <a:pt x="1880" y="3098"/>
                  </a:lnTo>
                  <a:lnTo>
                    <a:pt x="1917" y="3089"/>
                  </a:lnTo>
                  <a:lnTo>
                    <a:pt x="1955" y="3080"/>
                  </a:lnTo>
                  <a:lnTo>
                    <a:pt x="1993" y="3071"/>
                  </a:lnTo>
                  <a:lnTo>
                    <a:pt x="2030" y="3060"/>
                  </a:lnTo>
                  <a:lnTo>
                    <a:pt x="2066" y="3047"/>
                  </a:lnTo>
                  <a:lnTo>
                    <a:pt x="2103" y="3035"/>
                  </a:lnTo>
                  <a:lnTo>
                    <a:pt x="2138" y="3021"/>
                  </a:lnTo>
                  <a:lnTo>
                    <a:pt x="2174" y="3006"/>
                  </a:lnTo>
                  <a:lnTo>
                    <a:pt x="2208" y="2991"/>
                  </a:lnTo>
                  <a:lnTo>
                    <a:pt x="2243" y="2976"/>
                  </a:lnTo>
                  <a:lnTo>
                    <a:pt x="2277" y="2958"/>
                  </a:lnTo>
                  <a:lnTo>
                    <a:pt x="2310" y="2941"/>
                  </a:lnTo>
                  <a:lnTo>
                    <a:pt x="2344" y="2922"/>
                  </a:lnTo>
                  <a:lnTo>
                    <a:pt x="2375" y="2903"/>
                  </a:lnTo>
                  <a:lnTo>
                    <a:pt x="2408" y="2883"/>
                  </a:lnTo>
                  <a:lnTo>
                    <a:pt x="2439" y="2862"/>
                  </a:lnTo>
                  <a:lnTo>
                    <a:pt x="2471" y="2840"/>
                  </a:lnTo>
                  <a:lnTo>
                    <a:pt x="2500" y="2819"/>
                  </a:lnTo>
                  <a:lnTo>
                    <a:pt x="2530" y="2795"/>
                  </a:lnTo>
                  <a:lnTo>
                    <a:pt x="2560" y="2772"/>
                  </a:lnTo>
                  <a:lnTo>
                    <a:pt x="2588" y="2748"/>
                  </a:lnTo>
                  <a:lnTo>
                    <a:pt x="2616" y="2723"/>
                  </a:lnTo>
                  <a:lnTo>
                    <a:pt x="2644" y="2697"/>
                  </a:lnTo>
                  <a:lnTo>
                    <a:pt x="2671" y="2671"/>
                  </a:lnTo>
                  <a:lnTo>
                    <a:pt x="2697" y="2644"/>
                  </a:lnTo>
                  <a:lnTo>
                    <a:pt x="2723" y="2617"/>
                  </a:lnTo>
                  <a:lnTo>
                    <a:pt x="2748" y="2588"/>
                  </a:lnTo>
                  <a:lnTo>
                    <a:pt x="2772" y="2560"/>
                  </a:lnTo>
                  <a:lnTo>
                    <a:pt x="2795" y="2530"/>
                  </a:lnTo>
                  <a:lnTo>
                    <a:pt x="2819" y="2500"/>
                  </a:lnTo>
                  <a:lnTo>
                    <a:pt x="2840" y="2471"/>
                  </a:lnTo>
                  <a:lnTo>
                    <a:pt x="2862" y="2439"/>
                  </a:lnTo>
                  <a:lnTo>
                    <a:pt x="2884" y="2408"/>
                  </a:lnTo>
                  <a:lnTo>
                    <a:pt x="2903" y="2375"/>
                  </a:lnTo>
                  <a:lnTo>
                    <a:pt x="2922" y="2344"/>
                  </a:lnTo>
                  <a:lnTo>
                    <a:pt x="2941" y="2310"/>
                  </a:lnTo>
                  <a:lnTo>
                    <a:pt x="2958" y="2277"/>
                  </a:lnTo>
                  <a:lnTo>
                    <a:pt x="2976" y="2243"/>
                  </a:lnTo>
                  <a:lnTo>
                    <a:pt x="2991" y="2208"/>
                  </a:lnTo>
                  <a:lnTo>
                    <a:pt x="3006" y="2173"/>
                  </a:lnTo>
                  <a:lnTo>
                    <a:pt x="3021" y="2139"/>
                  </a:lnTo>
                  <a:lnTo>
                    <a:pt x="3035" y="2103"/>
                  </a:lnTo>
                  <a:lnTo>
                    <a:pt x="3047" y="2066"/>
                  </a:lnTo>
                  <a:lnTo>
                    <a:pt x="3060" y="2030"/>
                  </a:lnTo>
                  <a:lnTo>
                    <a:pt x="3070" y="1993"/>
                  </a:lnTo>
                  <a:lnTo>
                    <a:pt x="3080" y="1955"/>
                  </a:lnTo>
                  <a:lnTo>
                    <a:pt x="3089" y="1917"/>
                  </a:lnTo>
                  <a:lnTo>
                    <a:pt x="3098" y="1879"/>
                  </a:lnTo>
                  <a:lnTo>
                    <a:pt x="3106" y="1842"/>
                  </a:lnTo>
                  <a:lnTo>
                    <a:pt x="3112" y="1803"/>
                  </a:lnTo>
                  <a:lnTo>
                    <a:pt x="3117" y="1764"/>
                  </a:lnTo>
                  <a:lnTo>
                    <a:pt x="3122" y="1725"/>
                  </a:lnTo>
                  <a:lnTo>
                    <a:pt x="3125" y="1685"/>
                  </a:lnTo>
                  <a:lnTo>
                    <a:pt x="3128" y="1645"/>
                  </a:lnTo>
                  <a:lnTo>
                    <a:pt x="3129" y="1605"/>
                  </a:lnTo>
                  <a:lnTo>
                    <a:pt x="3130" y="1565"/>
                  </a:lnTo>
                  <a:lnTo>
                    <a:pt x="3130" y="1565"/>
                  </a:lnTo>
                  <a:lnTo>
                    <a:pt x="3129" y="1525"/>
                  </a:lnTo>
                  <a:lnTo>
                    <a:pt x="3128" y="1484"/>
                  </a:lnTo>
                  <a:lnTo>
                    <a:pt x="3125" y="1445"/>
                  </a:lnTo>
                  <a:lnTo>
                    <a:pt x="3122" y="1405"/>
                  </a:lnTo>
                  <a:lnTo>
                    <a:pt x="3117" y="1366"/>
                  </a:lnTo>
                  <a:lnTo>
                    <a:pt x="3112" y="1327"/>
                  </a:lnTo>
                  <a:lnTo>
                    <a:pt x="3106" y="1288"/>
                  </a:lnTo>
                  <a:lnTo>
                    <a:pt x="3098" y="1249"/>
                  </a:lnTo>
                  <a:lnTo>
                    <a:pt x="3089" y="1212"/>
                  </a:lnTo>
                  <a:lnTo>
                    <a:pt x="3080" y="1175"/>
                  </a:lnTo>
                  <a:lnTo>
                    <a:pt x="3070" y="1137"/>
                  </a:lnTo>
                  <a:lnTo>
                    <a:pt x="3060" y="1100"/>
                  </a:lnTo>
                  <a:lnTo>
                    <a:pt x="3047" y="1064"/>
                  </a:lnTo>
                  <a:lnTo>
                    <a:pt x="3035" y="1027"/>
                  </a:lnTo>
                  <a:lnTo>
                    <a:pt x="3021" y="991"/>
                  </a:lnTo>
                  <a:lnTo>
                    <a:pt x="3006" y="956"/>
                  </a:lnTo>
                  <a:lnTo>
                    <a:pt x="2991" y="922"/>
                  </a:lnTo>
                  <a:lnTo>
                    <a:pt x="2976" y="887"/>
                  </a:lnTo>
                  <a:lnTo>
                    <a:pt x="2958" y="853"/>
                  </a:lnTo>
                  <a:lnTo>
                    <a:pt x="2941" y="819"/>
                  </a:lnTo>
                  <a:lnTo>
                    <a:pt x="2922" y="786"/>
                  </a:lnTo>
                  <a:lnTo>
                    <a:pt x="2903" y="754"/>
                  </a:lnTo>
                  <a:lnTo>
                    <a:pt x="2884" y="722"/>
                  </a:lnTo>
                  <a:lnTo>
                    <a:pt x="2862" y="690"/>
                  </a:lnTo>
                  <a:lnTo>
                    <a:pt x="2840" y="659"/>
                  </a:lnTo>
                  <a:lnTo>
                    <a:pt x="2819" y="630"/>
                  </a:lnTo>
                  <a:lnTo>
                    <a:pt x="2795" y="599"/>
                  </a:lnTo>
                  <a:lnTo>
                    <a:pt x="2772" y="570"/>
                  </a:lnTo>
                  <a:lnTo>
                    <a:pt x="2748" y="541"/>
                  </a:lnTo>
                  <a:lnTo>
                    <a:pt x="2723" y="513"/>
                  </a:lnTo>
                  <a:lnTo>
                    <a:pt x="2697" y="486"/>
                  </a:lnTo>
                  <a:lnTo>
                    <a:pt x="2671" y="459"/>
                  </a:lnTo>
                  <a:lnTo>
                    <a:pt x="2644" y="433"/>
                  </a:lnTo>
                  <a:lnTo>
                    <a:pt x="2616" y="407"/>
                  </a:lnTo>
                  <a:lnTo>
                    <a:pt x="2588" y="382"/>
                  </a:lnTo>
                  <a:lnTo>
                    <a:pt x="2560" y="358"/>
                  </a:lnTo>
                  <a:lnTo>
                    <a:pt x="2530" y="335"/>
                  </a:lnTo>
                  <a:lnTo>
                    <a:pt x="2500" y="311"/>
                  </a:lnTo>
                  <a:lnTo>
                    <a:pt x="2471" y="289"/>
                  </a:lnTo>
                  <a:lnTo>
                    <a:pt x="2439" y="268"/>
                  </a:lnTo>
                  <a:lnTo>
                    <a:pt x="2408" y="246"/>
                  </a:lnTo>
                  <a:lnTo>
                    <a:pt x="2375" y="227"/>
                  </a:lnTo>
                  <a:lnTo>
                    <a:pt x="2344" y="208"/>
                  </a:lnTo>
                  <a:lnTo>
                    <a:pt x="2310" y="189"/>
                  </a:lnTo>
                  <a:lnTo>
                    <a:pt x="2277" y="172"/>
                  </a:lnTo>
                  <a:lnTo>
                    <a:pt x="2243" y="154"/>
                  </a:lnTo>
                  <a:lnTo>
                    <a:pt x="2208" y="138"/>
                  </a:lnTo>
                  <a:lnTo>
                    <a:pt x="2174" y="124"/>
                  </a:lnTo>
                  <a:lnTo>
                    <a:pt x="2138" y="108"/>
                  </a:lnTo>
                  <a:lnTo>
                    <a:pt x="2103" y="95"/>
                  </a:lnTo>
                  <a:lnTo>
                    <a:pt x="2066" y="83"/>
                  </a:lnTo>
                  <a:lnTo>
                    <a:pt x="2030" y="70"/>
                  </a:lnTo>
                  <a:lnTo>
                    <a:pt x="1993" y="59"/>
                  </a:lnTo>
                  <a:lnTo>
                    <a:pt x="1955" y="50"/>
                  </a:lnTo>
                  <a:lnTo>
                    <a:pt x="1917" y="41"/>
                  </a:lnTo>
                  <a:lnTo>
                    <a:pt x="1880" y="31"/>
                  </a:lnTo>
                  <a:lnTo>
                    <a:pt x="1842" y="24"/>
                  </a:lnTo>
                  <a:lnTo>
                    <a:pt x="1803" y="18"/>
                  </a:lnTo>
                  <a:lnTo>
                    <a:pt x="1764" y="13"/>
                  </a:lnTo>
                  <a:lnTo>
                    <a:pt x="1725" y="8"/>
                  </a:lnTo>
                  <a:lnTo>
                    <a:pt x="1685" y="5"/>
                  </a:lnTo>
                  <a:lnTo>
                    <a:pt x="1645" y="2"/>
                  </a:lnTo>
                  <a:lnTo>
                    <a:pt x="1605" y="1"/>
                  </a:lnTo>
                  <a:lnTo>
                    <a:pt x="1565" y="0"/>
                  </a:lnTo>
                  <a:lnTo>
                    <a:pt x="1565" y="0"/>
                  </a:lnTo>
                  <a:close/>
                  <a:moveTo>
                    <a:pt x="1565" y="172"/>
                  </a:moveTo>
                  <a:lnTo>
                    <a:pt x="1565" y="172"/>
                  </a:lnTo>
                  <a:lnTo>
                    <a:pt x="1601" y="173"/>
                  </a:lnTo>
                  <a:lnTo>
                    <a:pt x="1637" y="174"/>
                  </a:lnTo>
                  <a:lnTo>
                    <a:pt x="1672" y="176"/>
                  </a:lnTo>
                  <a:lnTo>
                    <a:pt x="1707" y="179"/>
                  </a:lnTo>
                  <a:lnTo>
                    <a:pt x="1742" y="183"/>
                  </a:lnTo>
                  <a:lnTo>
                    <a:pt x="1777" y="188"/>
                  </a:lnTo>
                  <a:lnTo>
                    <a:pt x="1811" y="194"/>
                  </a:lnTo>
                  <a:lnTo>
                    <a:pt x="1845" y="200"/>
                  </a:lnTo>
                  <a:lnTo>
                    <a:pt x="1878" y="208"/>
                  </a:lnTo>
                  <a:lnTo>
                    <a:pt x="1912" y="216"/>
                  </a:lnTo>
                  <a:lnTo>
                    <a:pt x="1946" y="225"/>
                  </a:lnTo>
                  <a:lnTo>
                    <a:pt x="1979" y="235"/>
                  </a:lnTo>
                  <a:lnTo>
                    <a:pt x="2011" y="245"/>
                  </a:lnTo>
                  <a:lnTo>
                    <a:pt x="2043" y="257"/>
                  </a:lnTo>
                  <a:lnTo>
                    <a:pt x="2075" y="269"/>
                  </a:lnTo>
                  <a:lnTo>
                    <a:pt x="2107" y="281"/>
                  </a:lnTo>
                  <a:lnTo>
                    <a:pt x="2138" y="296"/>
                  </a:lnTo>
                  <a:lnTo>
                    <a:pt x="2168" y="310"/>
                  </a:lnTo>
                  <a:lnTo>
                    <a:pt x="2198" y="324"/>
                  </a:lnTo>
                  <a:lnTo>
                    <a:pt x="2228" y="341"/>
                  </a:lnTo>
                  <a:lnTo>
                    <a:pt x="2258" y="357"/>
                  </a:lnTo>
                  <a:lnTo>
                    <a:pt x="2286" y="373"/>
                  </a:lnTo>
                  <a:lnTo>
                    <a:pt x="2315" y="392"/>
                  </a:lnTo>
                  <a:lnTo>
                    <a:pt x="2343" y="410"/>
                  </a:lnTo>
                  <a:lnTo>
                    <a:pt x="2370" y="430"/>
                  </a:lnTo>
                  <a:lnTo>
                    <a:pt x="2398" y="449"/>
                  </a:lnTo>
                  <a:lnTo>
                    <a:pt x="2425" y="470"/>
                  </a:lnTo>
                  <a:lnTo>
                    <a:pt x="2450" y="490"/>
                  </a:lnTo>
                  <a:lnTo>
                    <a:pt x="2476" y="512"/>
                  </a:lnTo>
                  <a:lnTo>
                    <a:pt x="2501" y="534"/>
                  </a:lnTo>
                  <a:lnTo>
                    <a:pt x="2525" y="557"/>
                  </a:lnTo>
                  <a:lnTo>
                    <a:pt x="2550" y="580"/>
                  </a:lnTo>
                  <a:lnTo>
                    <a:pt x="2573" y="604"/>
                  </a:lnTo>
                  <a:lnTo>
                    <a:pt x="2596" y="629"/>
                  </a:lnTo>
                  <a:lnTo>
                    <a:pt x="2617" y="654"/>
                  </a:lnTo>
                  <a:lnTo>
                    <a:pt x="2640" y="680"/>
                  </a:lnTo>
                  <a:lnTo>
                    <a:pt x="2660" y="705"/>
                  </a:lnTo>
                  <a:lnTo>
                    <a:pt x="2681" y="732"/>
                  </a:lnTo>
                  <a:lnTo>
                    <a:pt x="2700" y="759"/>
                  </a:lnTo>
                  <a:lnTo>
                    <a:pt x="2720" y="786"/>
                  </a:lnTo>
                  <a:lnTo>
                    <a:pt x="2738" y="815"/>
                  </a:lnTo>
                  <a:lnTo>
                    <a:pt x="2755" y="843"/>
                  </a:lnTo>
                  <a:lnTo>
                    <a:pt x="2773" y="872"/>
                  </a:lnTo>
                  <a:lnTo>
                    <a:pt x="2789" y="901"/>
                  </a:lnTo>
                  <a:lnTo>
                    <a:pt x="2806" y="932"/>
                  </a:lnTo>
                  <a:lnTo>
                    <a:pt x="2820" y="962"/>
                  </a:lnTo>
                  <a:lnTo>
                    <a:pt x="2834" y="992"/>
                  </a:lnTo>
                  <a:lnTo>
                    <a:pt x="2848" y="1023"/>
                  </a:lnTo>
                  <a:lnTo>
                    <a:pt x="2861" y="1055"/>
                  </a:lnTo>
                  <a:lnTo>
                    <a:pt x="2873" y="1087"/>
                  </a:lnTo>
                  <a:lnTo>
                    <a:pt x="2885" y="1118"/>
                  </a:lnTo>
                  <a:lnTo>
                    <a:pt x="2895" y="1151"/>
                  </a:lnTo>
                  <a:lnTo>
                    <a:pt x="2905" y="1184"/>
                  </a:lnTo>
                  <a:lnTo>
                    <a:pt x="2914" y="1218"/>
                  </a:lnTo>
                  <a:lnTo>
                    <a:pt x="2922" y="1250"/>
                  </a:lnTo>
                  <a:lnTo>
                    <a:pt x="2930" y="1284"/>
                  </a:lnTo>
                  <a:lnTo>
                    <a:pt x="2936" y="1319"/>
                  </a:lnTo>
                  <a:lnTo>
                    <a:pt x="2942" y="1353"/>
                  </a:lnTo>
                  <a:lnTo>
                    <a:pt x="2947" y="1388"/>
                  </a:lnTo>
                  <a:lnTo>
                    <a:pt x="2950" y="1423"/>
                  </a:lnTo>
                  <a:lnTo>
                    <a:pt x="2954" y="1457"/>
                  </a:lnTo>
                  <a:lnTo>
                    <a:pt x="2956" y="1493"/>
                  </a:lnTo>
                  <a:lnTo>
                    <a:pt x="2957" y="1529"/>
                  </a:lnTo>
                  <a:lnTo>
                    <a:pt x="2957" y="1565"/>
                  </a:lnTo>
                  <a:lnTo>
                    <a:pt x="2957" y="1565"/>
                  </a:lnTo>
                  <a:lnTo>
                    <a:pt x="2957" y="1618"/>
                  </a:lnTo>
                  <a:lnTo>
                    <a:pt x="2954" y="1670"/>
                  </a:lnTo>
                  <a:lnTo>
                    <a:pt x="2949" y="1722"/>
                  </a:lnTo>
                  <a:lnTo>
                    <a:pt x="2942" y="1773"/>
                  </a:lnTo>
                  <a:lnTo>
                    <a:pt x="2565" y="1108"/>
                  </a:lnTo>
                  <a:lnTo>
                    <a:pt x="2565" y="1108"/>
                  </a:lnTo>
                  <a:lnTo>
                    <a:pt x="2558" y="1098"/>
                  </a:lnTo>
                  <a:lnTo>
                    <a:pt x="2551" y="1088"/>
                  </a:lnTo>
                  <a:lnTo>
                    <a:pt x="2542" y="1079"/>
                  </a:lnTo>
                  <a:lnTo>
                    <a:pt x="2533" y="1071"/>
                  </a:lnTo>
                  <a:lnTo>
                    <a:pt x="2524" y="1063"/>
                  </a:lnTo>
                  <a:lnTo>
                    <a:pt x="2515" y="1056"/>
                  </a:lnTo>
                  <a:lnTo>
                    <a:pt x="2504" y="1050"/>
                  </a:lnTo>
                  <a:lnTo>
                    <a:pt x="2494" y="1045"/>
                  </a:lnTo>
                  <a:lnTo>
                    <a:pt x="2484" y="1039"/>
                  </a:lnTo>
                  <a:lnTo>
                    <a:pt x="2473" y="1035"/>
                  </a:lnTo>
                  <a:lnTo>
                    <a:pt x="2462" y="1032"/>
                  </a:lnTo>
                  <a:lnTo>
                    <a:pt x="2451" y="1029"/>
                  </a:lnTo>
                  <a:lnTo>
                    <a:pt x="2439" y="1027"/>
                  </a:lnTo>
                  <a:lnTo>
                    <a:pt x="2428" y="1026"/>
                  </a:lnTo>
                  <a:lnTo>
                    <a:pt x="2416" y="1026"/>
                  </a:lnTo>
                  <a:lnTo>
                    <a:pt x="2404" y="1026"/>
                  </a:lnTo>
                  <a:lnTo>
                    <a:pt x="2404" y="1026"/>
                  </a:lnTo>
                  <a:lnTo>
                    <a:pt x="2393" y="1025"/>
                  </a:lnTo>
                  <a:lnTo>
                    <a:pt x="2022" y="1025"/>
                  </a:lnTo>
                  <a:lnTo>
                    <a:pt x="2022" y="1025"/>
                  </a:lnTo>
                  <a:lnTo>
                    <a:pt x="2013" y="1026"/>
                  </a:lnTo>
                  <a:lnTo>
                    <a:pt x="2013" y="1026"/>
                  </a:lnTo>
                  <a:lnTo>
                    <a:pt x="2001" y="1025"/>
                  </a:lnTo>
                  <a:lnTo>
                    <a:pt x="1989" y="1026"/>
                  </a:lnTo>
                  <a:lnTo>
                    <a:pt x="1978" y="1027"/>
                  </a:lnTo>
                  <a:lnTo>
                    <a:pt x="1967" y="1030"/>
                  </a:lnTo>
                  <a:lnTo>
                    <a:pt x="1955" y="1033"/>
                  </a:lnTo>
                  <a:lnTo>
                    <a:pt x="1944" y="1037"/>
                  </a:lnTo>
                  <a:lnTo>
                    <a:pt x="1934" y="1042"/>
                  </a:lnTo>
                  <a:lnTo>
                    <a:pt x="1924" y="1049"/>
                  </a:lnTo>
                  <a:lnTo>
                    <a:pt x="1913" y="1056"/>
                  </a:lnTo>
                  <a:lnTo>
                    <a:pt x="1904" y="1063"/>
                  </a:lnTo>
                  <a:lnTo>
                    <a:pt x="1895" y="1071"/>
                  </a:lnTo>
                  <a:lnTo>
                    <a:pt x="1887" y="1080"/>
                  </a:lnTo>
                  <a:lnTo>
                    <a:pt x="1880" y="1091"/>
                  </a:lnTo>
                  <a:lnTo>
                    <a:pt x="1872" y="1101"/>
                  </a:lnTo>
                  <a:lnTo>
                    <a:pt x="1865" y="1112"/>
                  </a:lnTo>
                  <a:lnTo>
                    <a:pt x="1860" y="1124"/>
                  </a:lnTo>
                  <a:lnTo>
                    <a:pt x="1568" y="1789"/>
                  </a:lnTo>
                  <a:lnTo>
                    <a:pt x="1568" y="1789"/>
                  </a:lnTo>
                  <a:lnTo>
                    <a:pt x="1565" y="1798"/>
                  </a:lnTo>
                  <a:lnTo>
                    <a:pt x="1565" y="1798"/>
                  </a:lnTo>
                  <a:lnTo>
                    <a:pt x="1562" y="1789"/>
                  </a:lnTo>
                  <a:lnTo>
                    <a:pt x="1270" y="1124"/>
                  </a:lnTo>
                  <a:lnTo>
                    <a:pt x="1270" y="1124"/>
                  </a:lnTo>
                  <a:lnTo>
                    <a:pt x="1265" y="1112"/>
                  </a:lnTo>
                  <a:lnTo>
                    <a:pt x="1258" y="1101"/>
                  </a:lnTo>
                  <a:lnTo>
                    <a:pt x="1250" y="1091"/>
                  </a:lnTo>
                  <a:lnTo>
                    <a:pt x="1243" y="1080"/>
                  </a:lnTo>
                  <a:lnTo>
                    <a:pt x="1235" y="1071"/>
                  </a:lnTo>
                  <a:lnTo>
                    <a:pt x="1226" y="1063"/>
                  </a:lnTo>
                  <a:lnTo>
                    <a:pt x="1217" y="1056"/>
                  </a:lnTo>
                  <a:lnTo>
                    <a:pt x="1206" y="1049"/>
                  </a:lnTo>
                  <a:lnTo>
                    <a:pt x="1196" y="1042"/>
                  </a:lnTo>
                  <a:lnTo>
                    <a:pt x="1186" y="1037"/>
                  </a:lnTo>
                  <a:lnTo>
                    <a:pt x="1175" y="1033"/>
                  </a:lnTo>
                  <a:lnTo>
                    <a:pt x="1163" y="1030"/>
                  </a:lnTo>
                  <a:lnTo>
                    <a:pt x="1152" y="1027"/>
                  </a:lnTo>
                  <a:lnTo>
                    <a:pt x="1141" y="1026"/>
                  </a:lnTo>
                  <a:lnTo>
                    <a:pt x="1129" y="1025"/>
                  </a:lnTo>
                  <a:lnTo>
                    <a:pt x="1117" y="1026"/>
                  </a:lnTo>
                  <a:lnTo>
                    <a:pt x="1117" y="1026"/>
                  </a:lnTo>
                  <a:lnTo>
                    <a:pt x="1108" y="1025"/>
                  </a:lnTo>
                  <a:lnTo>
                    <a:pt x="737" y="1025"/>
                  </a:lnTo>
                  <a:lnTo>
                    <a:pt x="737" y="1025"/>
                  </a:lnTo>
                  <a:lnTo>
                    <a:pt x="726" y="1026"/>
                  </a:lnTo>
                  <a:lnTo>
                    <a:pt x="726" y="1026"/>
                  </a:lnTo>
                  <a:lnTo>
                    <a:pt x="714" y="1026"/>
                  </a:lnTo>
                  <a:lnTo>
                    <a:pt x="702" y="1026"/>
                  </a:lnTo>
                  <a:lnTo>
                    <a:pt x="691" y="1027"/>
                  </a:lnTo>
                  <a:lnTo>
                    <a:pt x="679" y="1029"/>
                  </a:lnTo>
                  <a:lnTo>
                    <a:pt x="668" y="1032"/>
                  </a:lnTo>
                  <a:lnTo>
                    <a:pt x="657" y="1035"/>
                  </a:lnTo>
                  <a:lnTo>
                    <a:pt x="646" y="1039"/>
                  </a:lnTo>
                  <a:lnTo>
                    <a:pt x="636" y="1045"/>
                  </a:lnTo>
                  <a:lnTo>
                    <a:pt x="626" y="1050"/>
                  </a:lnTo>
                  <a:lnTo>
                    <a:pt x="615" y="1056"/>
                  </a:lnTo>
                  <a:lnTo>
                    <a:pt x="606" y="1063"/>
                  </a:lnTo>
                  <a:lnTo>
                    <a:pt x="597" y="1071"/>
                  </a:lnTo>
                  <a:lnTo>
                    <a:pt x="588" y="1079"/>
                  </a:lnTo>
                  <a:lnTo>
                    <a:pt x="579" y="1088"/>
                  </a:lnTo>
                  <a:lnTo>
                    <a:pt x="572" y="1098"/>
                  </a:lnTo>
                  <a:lnTo>
                    <a:pt x="565" y="1108"/>
                  </a:lnTo>
                  <a:lnTo>
                    <a:pt x="188" y="1773"/>
                  </a:lnTo>
                  <a:lnTo>
                    <a:pt x="188" y="1773"/>
                  </a:lnTo>
                  <a:lnTo>
                    <a:pt x="181" y="1722"/>
                  </a:lnTo>
                  <a:lnTo>
                    <a:pt x="176" y="1670"/>
                  </a:lnTo>
                  <a:lnTo>
                    <a:pt x="173" y="1618"/>
                  </a:lnTo>
                  <a:lnTo>
                    <a:pt x="172" y="1565"/>
                  </a:lnTo>
                  <a:lnTo>
                    <a:pt x="172" y="1565"/>
                  </a:lnTo>
                  <a:lnTo>
                    <a:pt x="173" y="1529"/>
                  </a:lnTo>
                  <a:lnTo>
                    <a:pt x="174" y="1493"/>
                  </a:lnTo>
                  <a:lnTo>
                    <a:pt x="176" y="1457"/>
                  </a:lnTo>
                  <a:lnTo>
                    <a:pt x="179" y="1423"/>
                  </a:lnTo>
                  <a:lnTo>
                    <a:pt x="183" y="1388"/>
                  </a:lnTo>
                  <a:lnTo>
                    <a:pt x="188" y="1353"/>
                  </a:lnTo>
                  <a:lnTo>
                    <a:pt x="194" y="1319"/>
                  </a:lnTo>
                  <a:lnTo>
                    <a:pt x="200" y="1284"/>
                  </a:lnTo>
                  <a:lnTo>
                    <a:pt x="208" y="1250"/>
                  </a:lnTo>
                  <a:lnTo>
                    <a:pt x="216" y="1218"/>
                  </a:lnTo>
                  <a:lnTo>
                    <a:pt x="225" y="1184"/>
                  </a:lnTo>
                  <a:lnTo>
                    <a:pt x="235" y="1151"/>
                  </a:lnTo>
                  <a:lnTo>
                    <a:pt x="245" y="1118"/>
                  </a:lnTo>
                  <a:lnTo>
                    <a:pt x="257" y="1087"/>
                  </a:lnTo>
                  <a:lnTo>
                    <a:pt x="269" y="1055"/>
                  </a:lnTo>
                  <a:lnTo>
                    <a:pt x="281" y="1023"/>
                  </a:lnTo>
                  <a:lnTo>
                    <a:pt x="296" y="992"/>
                  </a:lnTo>
                  <a:lnTo>
                    <a:pt x="310" y="962"/>
                  </a:lnTo>
                  <a:lnTo>
                    <a:pt x="324" y="932"/>
                  </a:lnTo>
                  <a:lnTo>
                    <a:pt x="341" y="901"/>
                  </a:lnTo>
                  <a:lnTo>
                    <a:pt x="357" y="872"/>
                  </a:lnTo>
                  <a:lnTo>
                    <a:pt x="374" y="843"/>
                  </a:lnTo>
                  <a:lnTo>
                    <a:pt x="392" y="815"/>
                  </a:lnTo>
                  <a:lnTo>
                    <a:pt x="410" y="786"/>
                  </a:lnTo>
                  <a:lnTo>
                    <a:pt x="430" y="759"/>
                  </a:lnTo>
                  <a:lnTo>
                    <a:pt x="449" y="732"/>
                  </a:lnTo>
                  <a:lnTo>
                    <a:pt x="470" y="705"/>
                  </a:lnTo>
                  <a:lnTo>
                    <a:pt x="490" y="680"/>
                  </a:lnTo>
                  <a:lnTo>
                    <a:pt x="512" y="654"/>
                  </a:lnTo>
                  <a:lnTo>
                    <a:pt x="534" y="629"/>
                  </a:lnTo>
                  <a:lnTo>
                    <a:pt x="557" y="604"/>
                  </a:lnTo>
                  <a:lnTo>
                    <a:pt x="580" y="580"/>
                  </a:lnTo>
                  <a:lnTo>
                    <a:pt x="604" y="557"/>
                  </a:lnTo>
                  <a:lnTo>
                    <a:pt x="629" y="534"/>
                  </a:lnTo>
                  <a:lnTo>
                    <a:pt x="654" y="512"/>
                  </a:lnTo>
                  <a:lnTo>
                    <a:pt x="680" y="490"/>
                  </a:lnTo>
                  <a:lnTo>
                    <a:pt x="705" y="470"/>
                  </a:lnTo>
                  <a:lnTo>
                    <a:pt x="732" y="449"/>
                  </a:lnTo>
                  <a:lnTo>
                    <a:pt x="759" y="430"/>
                  </a:lnTo>
                  <a:lnTo>
                    <a:pt x="786" y="410"/>
                  </a:lnTo>
                  <a:lnTo>
                    <a:pt x="815" y="392"/>
                  </a:lnTo>
                  <a:lnTo>
                    <a:pt x="843" y="373"/>
                  </a:lnTo>
                  <a:lnTo>
                    <a:pt x="872" y="357"/>
                  </a:lnTo>
                  <a:lnTo>
                    <a:pt x="901" y="341"/>
                  </a:lnTo>
                  <a:lnTo>
                    <a:pt x="931" y="324"/>
                  </a:lnTo>
                  <a:lnTo>
                    <a:pt x="962" y="310"/>
                  </a:lnTo>
                  <a:lnTo>
                    <a:pt x="992" y="296"/>
                  </a:lnTo>
                  <a:lnTo>
                    <a:pt x="1023" y="281"/>
                  </a:lnTo>
                  <a:lnTo>
                    <a:pt x="1055" y="269"/>
                  </a:lnTo>
                  <a:lnTo>
                    <a:pt x="1087" y="257"/>
                  </a:lnTo>
                  <a:lnTo>
                    <a:pt x="1118" y="245"/>
                  </a:lnTo>
                  <a:lnTo>
                    <a:pt x="1151" y="235"/>
                  </a:lnTo>
                  <a:lnTo>
                    <a:pt x="1184" y="225"/>
                  </a:lnTo>
                  <a:lnTo>
                    <a:pt x="1217" y="216"/>
                  </a:lnTo>
                  <a:lnTo>
                    <a:pt x="1250" y="208"/>
                  </a:lnTo>
                  <a:lnTo>
                    <a:pt x="1284" y="200"/>
                  </a:lnTo>
                  <a:lnTo>
                    <a:pt x="1318" y="194"/>
                  </a:lnTo>
                  <a:lnTo>
                    <a:pt x="1353" y="188"/>
                  </a:lnTo>
                  <a:lnTo>
                    <a:pt x="1388" y="183"/>
                  </a:lnTo>
                  <a:lnTo>
                    <a:pt x="1423" y="179"/>
                  </a:lnTo>
                  <a:lnTo>
                    <a:pt x="1457" y="176"/>
                  </a:lnTo>
                  <a:lnTo>
                    <a:pt x="1493" y="174"/>
                  </a:lnTo>
                  <a:lnTo>
                    <a:pt x="1529" y="173"/>
                  </a:lnTo>
                  <a:lnTo>
                    <a:pt x="1565" y="172"/>
                  </a:lnTo>
                  <a:lnTo>
                    <a:pt x="1565" y="172"/>
                  </a:lnTo>
                  <a:close/>
                  <a:moveTo>
                    <a:pt x="2343" y="2720"/>
                  </a:moveTo>
                  <a:lnTo>
                    <a:pt x="2343" y="2720"/>
                  </a:lnTo>
                  <a:lnTo>
                    <a:pt x="2307" y="2743"/>
                  </a:lnTo>
                  <a:lnTo>
                    <a:pt x="2270" y="2766"/>
                  </a:lnTo>
                  <a:lnTo>
                    <a:pt x="2233" y="2787"/>
                  </a:lnTo>
                  <a:lnTo>
                    <a:pt x="2194" y="2808"/>
                  </a:lnTo>
                  <a:lnTo>
                    <a:pt x="2155" y="2826"/>
                  </a:lnTo>
                  <a:lnTo>
                    <a:pt x="2115" y="2845"/>
                  </a:lnTo>
                  <a:lnTo>
                    <a:pt x="2075" y="2861"/>
                  </a:lnTo>
                  <a:lnTo>
                    <a:pt x="2034" y="2876"/>
                  </a:lnTo>
                  <a:lnTo>
                    <a:pt x="2209" y="2228"/>
                  </a:lnTo>
                  <a:lnTo>
                    <a:pt x="2343" y="2720"/>
                  </a:lnTo>
                  <a:close/>
                  <a:moveTo>
                    <a:pt x="1096" y="2876"/>
                  </a:moveTo>
                  <a:lnTo>
                    <a:pt x="1096" y="2876"/>
                  </a:lnTo>
                  <a:lnTo>
                    <a:pt x="1055" y="2861"/>
                  </a:lnTo>
                  <a:lnTo>
                    <a:pt x="1015" y="2845"/>
                  </a:lnTo>
                  <a:lnTo>
                    <a:pt x="975" y="2826"/>
                  </a:lnTo>
                  <a:lnTo>
                    <a:pt x="936" y="2808"/>
                  </a:lnTo>
                  <a:lnTo>
                    <a:pt x="897" y="2787"/>
                  </a:lnTo>
                  <a:lnTo>
                    <a:pt x="860" y="2766"/>
                  </a:lnTo>
                  <a:lnTo>
                    <a:pt x="823" y="2743"/>
                  </a:lnTo>
                  <a:lnTo>
                    <a:pt x="786" y="2720"/>
                  </a:lnTo>
                  <a:lnTo>
                    <a:pt x="786" y="2720"/>
                  </a:lnTo>
                  <a:lnTo>
                    <a:pt x="920" y="2228"/>
                  </a:lnTo>
                  <a:lnTo>
                    <a:pt x="1096" y="2876"/>
                  </a:lnTo>
                  <a:close/>
                  <a:moveTo>
                    <a:pt x="244" y="2007"/>
                  </a:moveTo>
                  <a:lnTo>
                    <a:pt x="598" y="1552"/>
                  </a:lnTo>
                  <a:lnTo>
                    <a:pt x="598" y="2078"/>
                  </a:lnTo>
                  <a:lnTo>
                    <a:pt x="553" y="2521"/>
                  </a:lnTo>
                  <a:lnTo>
                    <a:pt x="553" y="2521"/>
                  </a:lnTo>
                  <a:lnTo>
                    <a:pt x="527" y="2493"/>
                  </a:lnTo>
                  <a:lnTo>
                    <a:pt x="503" y="2464"/>
                  </a:lnTo>
                  <a:lnTo>
                    <a:pt x="479" y="2436"/>
                  </a:lnTo>
                  <a:lnTo>
                    <a:pt x="455" y="2406"/>
                  </a:lnTo>
                  <a:lnTo>
                    <a:pt x="434" y="2375"/>
                  </a:lnTo>
                  <a:lnTo>
                    <a:pt x="412" y="2345"/>
                  </a:lnTo>
                  <a:lnTo>
                    <a:pt x="391" y="2314"/>
                  </a:lnTo>
                  <a:lnTo>
                    <a:pt x="371" y="2282"/>
                  </a:lnTo>
                  <a:lnTo>
                    <a:pt x="352" y="2249"/>
                  </a:lnTo>
                  <a:lnTo>
                    <a:pt x="335" y="2217"/>
                  </a:lnTo>
                  <a:lnTo>
                    <a:pt x="317" y="2183"/>
                  </a:lnTo>
                  <a:lnTo>
                    <a:pt x="301" y="2148"/>
                  </a:lnTo>
                  <a:lnTo>
                    <a:pt x="285" y="2114"/>
                  </a:lnTo>
                  <a:lnTo>
                    <a:pt x="271" y="2078"/>
                  </a:lnTo>
                  <a:lnTo>
                    <a:pt x="257" y="2042"/>
                  </a:lnTo>
                  <a:lnTo>
                    <a:pt x="244" y="2007"/>
                  </a:lnTo>
                  <a:lnTo>
                    <a:pt x="244" y="2007"/>
                  </a:lnTo>
                  <a:close/>
                  <a:moveTo>
                    <a:pt x="1355" y="2942"/>
                  </a:moveTo>
                  <a:lnTo>
                    <a:pt x="1246" y="2081"/>
                  </a:lnTo>
                  <a:lnTo>
                    <a:pt x="1246" y="1670"/>
                  </a:lnTo>
                  <a:lnTo>
                    <a:pt x="1417" y="1946"/>
                  </a:lnTo>
                  <a:lnTo>
                    <a:pt x="1417" y="1946"/>
                  </a:lnTo>
                  <a:lnTo>
                    <a:pt x="1430" y="1964"/>
                  </a:lnTo>
                  <a:lnTo>
                    <a:pt x="1444" y="1983"/>
                  </a:lnTo>
                  <a:lnTo>
                    <a:pt x="1462" y="2005"/>
                  </a:lnTo>
                  <a:lnTo>
                    <a:pt x="1472" y="2017"/>
                  </a:lnTo>
                  <a:lnTo>
                    <a:pt x="1483" y="2028"/>
                  </a:lnTo>
                  <a:lnTo>
                    <a:pt x="1494" y="2038"/>
                  </a:lnTo>
                  <a:lnTo>
                    <a:pt x="1507" y="2047"/>
                  </a:lnTo>
                  <a:lnTo>
                    <a:pt x="1519" y="2057"/>
                  </a:lnTo>
                  <a:lnTo>
                    <a:pt x="1531" y="2063"/>
                  </a:lnTo>
                  <a:lnTo>
                    <a:pt x="1545" y="2068"/>
                  </a:lnTo>
                  <a:lnTo>
                    <a:pt x="1558" y="2071"/>
                  </a:lnTo>
                  <a:lnTo>
                    <a:pt x="1558" y="2071"/>
                  </a:lnTo>
                  <a:lnTo>
                    <a:pt x="1565" y="2071"/>
                  </a:lnTo>
                  <a:lnTo>
                    <a:pt x="1565" y="2071"/>
                  </a:lnTo>
                  <a:lnTo>
                    <a:pt x="1572" y="2071"/>
                  </a:lnTo>
                  <a:lnTo>
                    <a:pt x="1572" y="2071"/>
                  </a:lnTo>
                  <a:lnTo>
                    <a:pt x="1585" y="2068"/>
                  </a:lnTo>
                  <a:lnTo>
                    <a:pt x="1598" y="2063"/>
                  </a:lnTo>
                  <a:lnTo>
                    <a:pt x="1611" y="2057"/>
                  </a:lnTo>
                  <a:lnTo>
                    <a:pt x="1623" y="2047"/>
                  </a:lnTo>
                  <a:lnTo>
                    <a:pt x="1636" y="2038"/>
                  </a:lnTo>
                  <a:lnTo>
                    <a:pt x="1647" y="2028"/>
                  </a:lnTo>
                  <a:lnTo>
                    <a:pt x="1658" y="2017"/>
                  </a:lnTo>
                  <a:lnTo>
                    <a:pt x="1668" y="2005"/>
                  </a:lnTo>
                  <a:lnTo>
                    <a:pt x="1686" y="1983"/>
                  </a:lnTo>
                  <a:lnTo>
                    <a:pt x="1700" y="1964"/>
                  </a:lnTo>
                  <a:lnTo>
                    <a:pt x="1713" y="1946"/>
                  </a:lnTo>
                  <a:lnTo>
                    <a:pt x="1884" y="1670"/>
                  </a:lnTo>
                  <a:lnTo>
                    <a:pt x="1884" y="2081"/>
                  </a:lnTo>
                  <a:lnTo>
                    <a:pt x="1775" y="2942"/>
                  </a:lnTo>
                  <a:lnTo>
                    <a:pt x="1775" y="2942"/>
                  </a:lnTo>
                  <a:lnTo>
                    <a:pt x="1724" y="2949"/>
                  </a:lnTo>
                  <a:lnTo>
                    <a:pt x="1671" y="2954"/>
                  </a:lnTo>
                  <a:lnTo>
                    <a:pt x="1618" y="2957"/>
                  </a:lnTo>
                  <a:lnTo>
                    <a:pt x="1565" y="2957"/>
                  </a:lnTo>
                  <a:lnTo>
                    <a:pt x="1565" y="2957"/>
                  </a:lnTo>
                  <a:lnTo>
                    <a:pt x="1512" y="2957"/>
                  </a:lnTo>
                  <a:lnTo>
                    <a:pt x="1458" y="2954"/>
                  </a:lnTo>
                  <a:lnTo>
                    <a:pt x="1406" y="2949"/>
                  </a:lnTo>
                  <a:lnTo>
                    <a:pt x="1355" y="2942"/>
                  </a:lnTo>
                  <a:lnTo>
                    <a:pt x="1355" y="2942"/>
                  </a:lnTo>
                  <a:close/>
                  <a:moveTo>
                    <a:pt x="2577" y="2520"/>
                  </a:moveTo>
                  <a:lnTo>
                    <a:pt x="2532" y="2078"/>
                  </a:lnTo>
                  <a:lnTo>
                    <a:pt x="2532" y="1552"/>
                  </a:lnTo>
                  <a:lnTo>
                    <a:pt x="2886" y="2007"/>
                  </a:lnTo>
                  <a:lnTo>
                    <a:pt x="2886" y="2007"/>
                  </a:lnTo>
                  <a:lnTo>
                    <a:pt x="2873" y="2042"/>
                  </a:lnTo>
                  <a:lnTo>
                    <a:pt x="2859" y="2078"/>
                  </a:lnTo>
                  <a:lnTo>
                    <a:pt x="2845" y="2114"/>
                  </a:lnTo>
                  <a:lnTo>
                    <a:pt x="2829" y="2148"/>
                  </a:lnTo>
                  <a:lnTo>
                    <a:pt x="2813" y="2183"/>
                  </a:lnTo>
                  <a:lnTo>
                    <a:pt x="2795" y="2215"/>
                  </a:lnTo>
                  <a:lnTo>
                    <a:pt x="2777" y="2249"/>
                  </a:lnTo>
                  <a:lnTo>
                    <a:pt x="2759" y="2282"/>
                  </a:lnTo>
                  <a:lnTo>
                    <a:pt x="2738" y="2314"/>
                  </a:lnTo>
                  <a:lnTo>
                    <a:pt x="2718" y="2345"/>
                  </a:lnTo>
                  <a:lnTo>
                    <a:pt x="2696" y="2375"/>
                  </a:lnTo>
                  <a:lnTo>
                    <a:pt x="2675" y="2406"/>
                  </a:lnTo>
                  <a:lnTo>
                    <a:pt x="2651" y="2436"/>
                  </a:lnTo>
                  <a:lnTo>
                    <a:pt x="2627" y="2464"/>
                  </a:lnTo>
                  <a:lnTo>
                    <a:pt x="2603" y="2493"/>
                  </a:lnTo>
                  <a:lnTo>
                    <a:pt x="2577" y="2520"/>
                  </a:lnTo>
                  <a:lnTo>
                    <a:pt x="2577" y="25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6" name="Freeform 50"/>
            <p:cNvSpPr>
              <a:spLocks/>
            </p:cNvSpPr>
            <p:nvPr/>
          </p:nvSpPr>
          <p:spPr bwMode="auto">
            <a:xfrm>
              <a:off x="207" y="1535"/>
              <a:ext cx="161" cy="161"/>
            </a:xfrm>
            <a:custGeom>
              <a:avLst/>
              <a:gdLst>
                <a:gd name="T0" fmla="*/ 242 w 482"/>
                <a:gd name="T1" fmla="*/ 481 h 481"/>
                <a:gd name="T2" fmla="*/ 266 w 482"/>
                <a:gd name="T3" fmla="*/ 480 h 481"/>
                <a:gd name="T4" fmla="*/ 313 w 482"/>
                <a:gd name="T5" fmla="*/ 471 h 481"/>
                <a:gd name="T6" fmla="*/ 356 w 482"/>
                <a:gd name="T7" fmla="*/ 453 h 481"/>
                <a:gd name="T8" fmla="*/ 394 w 482"/>
                <a:gd name="T9" fmla="*/ 426 h 481"/>
                <a:gd name="T10" fmla="*/ 427 w 482"/>
                <a:gd name="T11" fmla="*/ 394 h 481"/>
                <a:gd name="T12" fmla="*/ 453 w 482"/>
                <a:gd name="T13" fmla="*/ 355 h 481"/>
                <a:gd name="T14" fmla="*/ 471 w 482"/>
                <a:gd name="T15" fmla="*/ 312 h 481"/>
                <a:gd name="T16" fmla="*/ 481 w 482"/>
                <a:gd name="T17" fmla="*/ 265 h 481"/>
                <a:gd name="T18" fmla="*/ 482 w 482"/>
                <a:gd name="T19" fmla="*/ 240 h 481"/>
                <a:gd name="T20" fmla="*/ 482 w 482"/>
                <a:gd name="T21" fmla="*/ 228 h 481"/>
                <a:gd name="T22" fmla="*/ 477 w 482"/>
                <a:gd name="T23" fmla="*/ 192 h 481"/>
                <a:gd name="T24" fmla="*/ 463 w 482"/>
                <a:gd name="T25" fmla="*/ 146 h 481"/>
                <a:gd name="T26" fmla="*/ 441 w 482"/>
                <a:gd name="T27" fmla="*/ 106 h 481"/>
                <a:gd name="T28" fmla="*/ 412 w 482"/>
                <a:gd name="T29" fmla="*/ 70 h 481"/>
                <a:gd name="T30" fmla="*/ 376 w 482"/>
                <a:gd name="T31" fmla="*/ 41 h 481"/>
                <a:gd name="T32" fmla="*/ 335 w 482"/>
                <a:gd name="T33" fmla="*/ 18 h 481"/>
                <a:gd name="T34" fmla="*/ 290 w 482"/>
                <a:gd name="T35" fmla="*/ 5 h 481"/>
                <a:gd name="T36" fmla="*/ 254 w 482"/>
                <a:gd name="T37" fmla="*/ 0 h 481"/>
                <a:gd name="T38" fmla="*/ 242 w 482"/>
                <a:gd name="T39" fmla="*/ 0 h 481"/>
                <a:gd name="T40" fmla="*/ 217 w 482"/>
                <a:gd name="T41" fmla="*/ 1 h 481"/>
                <a:gd name="T42" fmla="*/ 170 w 482"/>
                <a:gd name="T43" fmla="*/ 11 h 481"/>
                <a:gd name="T44" fmla="*/ 127 w 482"/>
                <a:gd name="T45" fmla="*/ 28 h 481"/>
                <a:gd name="T46" fmla="*/ 88 w 482"/>
                <a:gd name="T47" fmla="*/ 55 h 481"/>
                <a:gd name="T48" fmla="*/ 55 w 482"/>
                <a:gd name="T49" fmla="*/ 87 h 481"/>
                <a:gd name="T50" fmla="*/ 30 w 482"/>
                <a:gd name="T51" fmla="*/ 126 h 481"/>
                <a:gd name="T52" fmla="*/ 11 w 482"/>
                <a:gd name="T53" fmla="*/ 169 h 481"/>
                <a:gd name="T54" fmla="*/ 2 w 482"/>
                <a:gd name="T55" fmla="*/ 216 h 481"/>
                <a:gd name="T56" fmla="*/ 0 w 482"/>
                <a:gd name="T57" fmla="*/ 240 h 481"/>
                <a:gd name="T58" fmla="*/ 1 w 482"/>
                <a:gd name="T59" fmla="*/ 253 h 481"/>
                <a:gd name="T60" fmla="*/ 5 w 482"/>
                <a:gd name="T61" fmla="*/ 289 h 481"/>
                <a:gd name="T62" fmla="*/ 19 w 482"/>
                <a:gd name="T63" fmla="*/ 335 h 481"/>
                <a:gd name="T64" fmla="*/ 42 w 482"/>
                <a:gd name="T65" fmla="*/ 376 h 481"/>
                <a:gd name="T66" fmla="*/ 71 w 482"/>
                <a:gd name="T67" fmla="*/ 411 h 481"/>
                <a:gd name="T68" fmla="*/ 106 w 482"/>
                <a:gd name="T69" fmla="*/ 440 h 481"/>
                <a:gd name="T70" fmla="*/ 147 w 482"/>
                <a:gd name="T71" fmla="*/ 463 h 481"/>
                <a:gd name="T72" fmla="*/ 192 w 482"/>
                <a:gd name="T73" fmla="*/ 476 h 481"/>
                <a:gd name="T74" fmla="*/ 228 w 482"/>
                <a:gd name="T75" fmla="*/ 481 h 481"/>
                <a:gd name="T76" fmla="*/ 242 w 482"/>
                <a:gd name="T77"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2" h="481">
                  <a:moveTo>
                    <a:pt x="242" y="481"/>
                  </a:moveTo>
                  <a:lnTo>
                    <a:pt x="242" y="481"/>
                  </a:lnTo>
                  <a:lnTo>
                    <a:pt x="254" y="481"/>
                  </a:lnTo>
                  <a:lnTo>
                    <a:pt x="266" y="480"/>
                  </a:lnTo>
                  <a:lnTo>
                    <a:pt x="290" y="476"/>
                  </a:lnTo>
                  <a:lnTo>
                    <a:pt x="313" y="471"/>
                  </a:lnTo>
                  <a:lnTo>
                    <a:pt x="335" y="463"/>
                  </a:lnTo>
                  <a:lnTo>
                    <a:pt x="356" y="453"/>
                  </a:lnTo>
                  <a:lnTo>
                    <a:pt x="376" y="440"/>
                  </a:lnTo>
                  <a:lnTo>
                    <a:pt x="394" y="426"/>
                  </a:lnTo>
                  <a:lnTo>
                    <a:pt x="412" y="411"/>
                  </a:lnTo>
                  <a:lnTo>
                    <a:pt x="427" y="394"/>
                  </a:lnTo>
                  <a:lnTo>
                    <a:pt x="441" y="376"/>
                  </a:lnTo>
                  <a:lnTo>
                    <a:pt x="453" y="355"/>
                  </a:lnTo>
                  <a:lnTo>
                    <a:pt x="463" y="335"/>
                  </a:lnTo>
                  <a:lnTo>
                    <a:pt x="471" y="312"/>
                  </a:lnTo>
                  <a:lnTo>
                    <a:pt x="477" y="289"/>
                  </a:lnTo>
                  <a:lnTo>
                    <a:pt x="481" y="265"/>
                  </a:lnTo>
                  <a:lnTo>
                    <a:pt x="482" y="253"/>
                  </a:lnTo>
                  <a:lnTo>
                    <a:pt x="482" y="240"/>
                  </a:lnTo>
                  <a:lnTo>
                    <a:pt x="482" y="240"/>
                  </a:lnTo>
                  <a:lnTo>
                    <a:pt x="482" y="228"/>
                  </a:lnTo>
                  <a:lnTo>
                    <a:pt x="481" y="216"/>
                  </a:lnTo>
                  <a:lnTo>
                    <a:pt x="477" y="192"/>
                  </a:lnTo>
                  <a:lnTo>
                    <a:pt x="471" y="169"/>
                  </a:lnTo>
                  <a:lnTo>
                    <a:pt x="463" y="146"/>
                  </a:lnTo>
                  <a:lnTo>
                    <a:pt x="453" y="126"/>
                  </a:lnTo>
                  <a:lnTo>
                    <a:pt x="441" y="106"/>
                  </a:lnTo>
                  <a:lnTo>
                    <a:pt x="427" y="87"/>
                  </a:lnTo>
                  <a:lnTo>
                    <a:pt x="412" y="70"/>
                  </a:lnTo>
                  <a:lnTo>
                    <a:pt x="394" y="55"/>
                  </a:lnTo>
                  <a:lnTo>
                    <a:pt x="376" y="41"/>
                  </a:lnTo>
                  <a:lnTo>
                    <a:pt x="356" y="28"/>
                  </a:lnTo>
                  <a:lnTo>
                    <a:pt x="335" y="18"/>
                  </a:lnTo>
                  <a:lnTo>
                    <a:pt x="313" y="11"/>
                  </a:lnTo>
                  <a:lnTo>
                    <a:pt x="290" y="5"/>
                  </a:lnTo>
                  <a:lnTo>
                    <a:pt x="266" y="1"/>
                  </a:lnTo>
                  <a:lnTo>
                    <a:pt x="254" y="0"/>
                  </a:lnTo>
                  <a:lnTo>
                    <a:pt x="242" y="0"/>
                  </a:lnTo>
                  <a:lnTo>
                    <a:pt x="242" y="0"/>
                  </a:lnTo>
                  <a:lnTo>
                    <a:pt x="228" y="0"/>
                  </a:lnTo>
                  <a:lnTo>
                    <a:pt x="217" y="1"/>
                  </a:lnTo>
                  <a:lnTo>
                    <a:pt x="192" y="5"/>
                  </a:lnTo>
                  <a:lnTo>
                    <a:pt x="170" y="11"/>
                  </a:lnTo>
                  <a:lnTo>
                    <a:pt x="147" y="18"/>
                  </a:lnTo>
                  <a:lnTo>
                    <a:pt x="127" y="28"/>
                  </a:lnTo>
                  <a:lnTo>
                    <a:pt x="106" y="41"/>
                  </a:lnTo>
                  <a:lnTo>
                    <a:pt x="88" y="55"/>
                  </a:lnTo>
                  <a:lnTo>
                    <a:pt x="71" y="70"/>
                  </a:lnTo>
                  <a:lnTo>
                    <a:pt x="55" y="87"/>
                  </a:lnTo>
                  <a:lnTo>
                    <a:pt x="42" y="106"/>
                  </a:lnTo>
                  <a:lnTo>
                    <a:pt x="30" y="126"/>
                  </a:lnTo>
                  <a:lnTo>
                    <a:pt x="19" y="146"/>
                  </a:lnTo>
                  <a:lnTo>
                    <a:pt x="11" y="169"/>
                  </a:lnTo>
                  <a:lnTo>
                    <a:pt x="5" y="192"/>
                  </a:lnTo>
                  <a:lnTo>
                    <a:pt x="2" y="216"/>
                  </a:lnTo>
                  <a:lnTo>
                    <a:pt x="1" y="228"/>
                  </a:lnTo>
                  <a:lnTo>
                    <a:pt x="0" y="240"/>
                  </a:lnTo>
                  <a:lnTo>
                    <a:pt x="0" y="240"/>
                  </a:lnTo>
                  <a:lnTo>
                    <a:pt x="1" y="253"/>
                  </a:lnTo>
                  <a:lnTo>
                    <a:pt x="2" y="265"/>
                  </a:lnTo>
                  <a:lnTo>
                    <a:pt x="5" y="289"/>
                  </a:lnTo>
                  <a:lnTo>
                    <a:pt x="11" y="312"/>
                  </a:lnTo>
                  <a:lnTo>
                    <a:pt x="19" y="335"/>
                  </a:lnTo>
                  <a:lnTo>
                    <a:pt x="30" y="355"/>
                  </a:lnTo>
                  <a:lnTo>
                    <a:pt x="42" y="376"/>
                  </a:lnTo>
                  <a:lnTo>
                    <a:pt x="55" y="394"/>
                  </a:lnTo>
                  <a:lnTo>
                    <a:pt x="71" y="411"/>
                  </a:lnTo>
                  <a:lnTo>
                    <a:pt x="88" y="426"/>
                  </a:lnTo>
                  <a:lnTo>
                    <a:pt x="106" y="440"/>
                  </a:lnTo>
                  <a:lnTo>
                    <a:pt x="127" y="453"/>
                  </a:lnTo>
                  <a:lnTo>
                    <a:pt x="147" y="463"/>
                  </a:lnTo>
                  <a:lnTo>
                    <a:pt x="170" y="471"/>
                  </a:lnTo>
                  <a:lnTo>
                    <a:pt x="192" y="476"/>
                  </a:lnTo>
                  <a:lnTo>
                    <a:pt x="217" y="480"/>
                  </a:lnTo>
                  <a:lnTo>
                    <a:pt x="228" y="481"/>
                  </a:lnTo>
                  <a:lnTo>
                    <a:pt x="242" y="481"/>
                  </a:lnTo>
                  <a:lnTo>
                    <a:pt x="242" y="4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7" name="Freeform 51"/>
            <p:cNvSpPr>
              <a:spLocks/>
            </p:cNvSpPr>
            <p:nvPr/>
          </p:nvSpPr>
          <p:spPr bwMode="auto">
            <a:xfrm>
              <a:off x="636" y="1535"/>
              <a:ext cx="160" cy="161"/>
            </a:xfrm>
            <a:custGeom>
              <a:avLst/>
              <a:gdLst>
                <a:gd name="T0" fmla="*/ 240 w 481"/>
                <a:gd name="T1" fmla="*/ 481 h 481"/>
                <a:gd name="T2" fmla="*/ 265 w 481"/>
                <a:gd name="T3" fmla="*/ 480 h 481"/>
                <a:gd name="T4" fmla="*/ 312 w 481"/>
                <a:gd name="T5" fmla="*/ 471 h 481"/>
                <a:gd name="T6" fmla="*/ 355 w 481"/>
                <a:gd name="T7" fmla="*/ 453 h 481"/>
                <a:gd name="T8" fmla="*/ 394 w 481"/>
                <a:gd name="T9" fmla="*/ 426 h 481"/>
                <a:gd name="T10" fmla="*/ 427 w 481"/>
                <a:gd name="T11" fmla="*/ 394 h 481"/>
                <a:gd name="T12" fmla="*/ 452 w 481"/>
                <a:gd name="T13" fmla="*/ 355 h 481"/>
                <a:gd name="T14" fmla="*/ 471 w 481"/>
                <a:gd name="T15" fmla="*/ 312 h 481"/>
                <a:gd name="T16" fmla="*/ 480 w 481"/>
                <a:gd name="T17" fmla="*/ 265 h 481"/>
                <a:gd name="T18" fmla="*/ 481 w 481"/>
                <a:gd name="T19" fmla="*/ 240 h 481"/>
                <a:gd name="T20" fmla="*/ 481 w 481"/>
                <a:gd name="T21" fmla="*/ 228 h 481"/>
                <a:gd name="T22" fmla="*/ 477 w 481"/>
                <a:gd name="T23" fmla="*/ 192 h 481"/>
                <a:gd name="T24" fmla="*/ 463 w 481"/>
                <a:gd name="T25" fmla="*/ 146 h 481"/>
                <a:gd name="T26" fmla="*/ 440 w 481"/>
                <a:gd name="T27" fmla="*/ 106 h 481"/>
                <a:gd name="T28" fmla="*/ 411 w 481"/>
                <a:gd name="T29" fmla="*/ 70 h 481"/>
                <a:gd name="T30" fmla="*/ 376 w 481"/>
                <a:gd name="T31" fmla="*/ 41 h 481"/>
                <a:gd name="T32" fmla="*/ 335 w 481"/>
                <a:gd name="T33" fmla="*/ 18 h 481"/>
                <a:gd name="T34" fmla="*/ 290 w 481"/>
                <a:gd name="T35" fmla="*/ 5 h 481"/>
                <a:gd name="T36" fmla="*/ 253 w 481"/>
                <a:gd name="T37" fmla="*/ 0 h 481"/>
                <a:gd name="T38" fmla="*/ 240 w 481"/>
                <a:gd name="T39" fmla="*/ 0 h 481"/>
                <a:gd name="T40" fmla="*/ 216 w 481"/>
                <a:gd name="T41" fmla="*/ 1 h 481"/>
                <a:gd name="T42" fmla="*/ 169 w 481"/>
                <a:gd name="T43" fmla="*/ 11 h 481"/>
                <a:gd name="T44" fmla="*/ 126 w 481"/>
                <a:gd name="T45" fmla="*/ 28 h 481"/>
                <a:gd name="T46" fmla="*/ 88 w 481"/>
                <a:gd name="T47" fmla="*/ 55 h 481"/>
                <a:gd name="T48" fmla="*/ 55 w 481"/>
                <a:gd name="T49" fmla="*/ 87 h 481"/>
                <a:gd name="T50" fmla="*/ 28 w 481"/>
                <a:gd name="T51" fmla="*/ 126 h 481"/>
                <a:gd name="T52" fmla="*/ 11 w 481"/>
                <a:gd name="T53" fmla="*/ 169 h 481"/>
                <a:gd name="T54" fmla="*/ 1 w 481"/>
                <a:gd name="T55" fmla="*/ 216 h 481"/>
                <a:gd name="T56" fmla="*/ 0 w 481"/>
                <a:gd name="T57" fmla="*/ 240 h 481"/>
                <a:gd name="T58" fmla="*/ 0 w 481"/>
                <a:gd name="T59" fmla="*/ 253 h 481"/>
                <a:gd name="T60" fmla="*/ 5 w 481"/>
                <a:gd name="T61" fmla="*/ 289 h 481"/>
                <a:gd name="T62" fmla="*/ 19 w 481"/>
                <a:gd name="T63" fmla="*/ 335 h 481"/>
                <a:gd name="T64" fmla="*/ 41 w 481"/>
                <a:gd name="T65" fmla="*/ 376 h 481"/>
                <a:gd name="T66" fmla="*/ 70 w 481"/>
                <a:gd name="T67" fmla="*/ 411 h 481"/>
                <a:gd name="T68" fmla="*/ 106 w 481"/>
                <a:gd name="T69" fmla="*/ 440 h 481"/>
                <a:gd name="T70" fmla="*/ 147 w 481"/>
                <a:gd name="T71" fmla="*/ 463 h 481"/>
                <a:gd name="T72" fmla="*/ 192 w 481"/>
                <a:gd name="T73" fmla="*/ 476 h 481"/>
                <a:gd name="T74" fmla="*/ 228 w 481"/>
                <a:gd name="T75" fmla="*/ 481 h 481"/>
                <a:gd name="T76" fmla="*/ 240 w 481"/>
                <a:gd name="T77"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1" h="481">
                  <a:moveTo>
                    <a:pt x="240" y="481"/>
                  </a:moveTo>
                  <a:lnTo>
                    <a:pt x="240" y="481"/>
                  </a:lnTo>
                  <a:lnTo>
                    <a:pt x="253" y="481"/>
                  </a:lnTo>
                  <a:lnTo>
                    <a:pt x="265" y="480"/>
                  </a:lnTo>
                  <a:lnTo>
                    <a:pt x="290" y="476"/>
                  </a:lnTo>
                  <a:lnTo>
                    <a:pt x="312" y="471"/>
                  </a:lnTo>
                  <a:lnTo>
                    <a:pt x="335" y="463"/>
                  </a:lnTo>
                  <a:lnTo>
                    <a:pt x="355" y="453"/>
                  </a:lnTo>
                  <a:lnTo>
                    <a:pt x="376" y="440"/>
                  </a:lnTo>
                  <a:lnTo>
                    <a:pt x="394" y="426"/>
                  </a:lnTo>
                  <a:lnTo>
                    <a:pt x="411" y="411"/>
                  </a:lnTo>
                  <a:lnTo>
                    <a:pt x="427" y="394"/>
                  </a:lnTo>
                  <a:lnTo>
                    <a:pt x="440" y="376"/>
                  </a:lnTo>
                  <a:lnTo>
                    <a:pt x="452" y="355"/>
                  </a:lnTo>
                  <a:lnTo>
                    <a:pt x="463" y="335"/>
                  </a:lnTo>
                  <a:lnTo>
                    <a:pt x="471" y="312"/>
                  </a:lnTo>
                  <a:lnTo>
                    <a:pt x="477" y="289"/>
                  </a:lnTo>
                  <a:lnTo>
                    <a:pt x="480" y="265"/>
                  </a:lnTo>
                  <a:lnTo>
                    <a:pt x="481" y="253"/>
                  </a:lnTo>
                  <a:lnTo>
                    <a:pt x="481" y="240"/>
                  </a:lnTo>
                  <a:lnTo>
                    <a:pt x="481" y="240"/>
                  </a:lnTo>
                  <a:lnTo>
                    <a:pt x="481" y="228"/>
                  </a:lnTo>
                  <a:lnTo>
                    <a:pt x="480" y="216"/>
                  </a:lnTo>
                  <a:lnTo>
                    <a:pt x="477" y="192"/>
                  </a:lnTo>
                  <a:lnTo>
                    <a:pt x="471" y="169"/>
                  </a:lnTo>
                  <a:lnTo>
                    <a:pt x="463" y="146"/>
                  </a:lnTo>
                  <a:lnTo>
                    <a:pt x="452" y="126"/>
                  </a:lnTo>
                  <a:lnTo>
                    <a:pt x="440" y="106"/>
                  </a:lnTo>
                  <a:lnTo>
                    <a:pt x="427" y="87"/>
                  </a:lnTo>
                  <a:lnTo>
                    <a:pt x="411" y="70"/>
                  </a:lnTo>
                  <a:lnTo>
                    <a:pt x="394" y="55"/>
                  </a:lnTo>
                  <a:lnTo>
                    <a:pt x="376" y="41"/>
                  </a:lnTo>
                  <a:lnTo>
                    <a:pt x="355" y="28"/>
                  </a:lnTo>
                  <a:lnTo>
                    <a:pt x="335" y="18"/>
                  </a:lnTo>
                  <a:lnTo>
                    <a:pt x="312" y="11"/>
                  </a:lnTo>
                  <a:lnTo>
                    <a:pt x="290" y="5"/>
                  </a:lnTo>
                  <a:lnTo>
                    <a:pt x="265" y="1"/>
                  </a:lnTo>
                  <a:lnTo>
                    <a:pt x="253" y="0"/>
                  </a:lnTo>
                  <a:lnTo>
                    <a:pt x="240" y="0"/>
                  </a:lnTo>
                  <a:lnTo>
                    <a:pt x="240" y="0"/>
                  </a:lnTo>
                  <a:lnTo>
                    <a:pt x="228" y="0"/>
                  </a:lnTo>
                  <a:lnTo>
                    <a:pt x="216" y="1"/>
                  </a:lnTo>
                  <a:lnTo>
                    <a:pt x="192" y="5"/>
                  </a:lnTo>
                  <a:lnTo>
                    <a:pt x="169" y="11"/>
                  </a:lnTo>
                  <a:lnTo>
                    <a:pt x="147" y="18"/>
                  </a:lnTo>
                  <a:lnTo>
                    <a:pt x="126" y="28"/>
                  </a:lnTo>
                  <a:lnTo>
                    <a:pt x="106" y="41"/>
                  </a:lnTo>
                  <a:lnTo>
                    <a:pt x="88" y="55"/>
                  </a:lnTo>
                  <a:lnTo>
                    <a:pt x="70" y="70"/>
                  </a:lnTo>
                  <a:lnTo>
                    <a:pt x="55" y="87"/>
                  </a:lnTo>
                  <a:lnTo>
                    <a:pt x="41" y="106"/>
                  </a:lnTo>
                  <a:lnTo>
                    <a:pt x="28" y="126"/>
                  </a:lnTo>
                  <a:lnTo>
                    <a:pt x="19" y="146"/>
                  </a:lnTo>
                  <a:lnTo>
                    <a:pt x="11" y="169"/>
                  </a:lnTo>
                  <a:lnTo>
                    <a:pt x="5" y="192"/>
                  </a:lnTo>
                  <a:lnTo>
                    <a:pt x="1" y="216"/>
                  </a:lnTo>
                  <a:lnTo>
                    <a:pt x="0" y="228"/>
                  </a:lnTo>
                  <a:lnTo>
                    <a:pt x="0" y="240"/>
                  </a:lnTo>
                  <a:lnTo>
                    <a:pt x="0" y="240"/>
                  </a:lnTo>
                  <a:lnTo>
                    <a:pt x="0" y="253"/>
                  </a:lnTo>
                  <a:lnTo>
                    <a:pt x="1" y="265"/>
                  </a:lnTo>
                  <a:lnTo>
                    <a:pt x="5" y="289"/>
                  </a:lnTo>
                  <a:lnTo>
                    <a:pt x="11" y="312"/>
                  </a:lnTo>
                  <a:lnTo>
                    <a:pt x="19" y="335"/>
                  </a:lnTo>
                  <a:lnTo>
                    <a:pt x="28" y="355"/>
                  </a:lnTo>
                  <a:lnTo>
                    <a:pt x="41" y="376"/>
                  </a:lnTo>
                  <a:lnTo>
                    <a:pt x="55" y="394"/>
                  </a:lnTo>
                  <a:lnTo>
                    <a:pt x="70" y="411"/>
                  </a:lnTo>
                  <a:lnTo>
                    <a:pt x="88" y="426"/>
                  </a:lnTo>
                  <a:lnTo>
                    <a:pt x="106" y="440"/>
                  </a:lnTo>
                  <a:lnTo>
                    <a:pt x="126" y="453"/>
                  </a:lnTo>
                  <a:lnTo>
                    <a:pt x="147" y="463"/>
                  </a:lnTo>
                  <a:lnTo>
                    <a:pt x="169" y="471"/>
                  </a:lnTo>
                  <a:lnTo>
                    <a:pt x="192" y="476"/>
                  </a:lnTo>
                  <a:lnTo>
                    <a:pt x="216" y="480"/>
                  </a:lnTo>
                  <a:lnTo>
                    <a:pt x="228" y="481"/>
                  </a:lnTo>
                  <a:lnTo>
                    <a:pt x="240" y="481"/>
                  </a:lnTo>
                  <a:lnTo>
                    <a:pt x="240" y="4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08" name="Group 59"/>
          <p:cNvGrpSpPr>
            <a:grpSpLocks noChangeAspect="1"/>
          </p:cNvGrpSpPr>
          <p:nvPr/>
        </p:nvGrpSpPr>
        <p:grpSpPr bwMode="auto">
          <a:xfrm>
            <a:off x="5872361" y="5543118"/>
            <a:ext cx="612000" cy="612000"/>
            <a:chOff x="2336" y="1344"/>
            <a:chExt cx="1088" cy="1088"/>
          </a:xfrm>
          <a:effectLst>
            <a:outerShdw blurRad="63500" sx="101000" sy="101000" algn="ctr" rotWithShape="0">
              <a:prstClr val="black">
                <a:alpha val="40000"/>
              </a:prstClr>
            </a:outerShdw>
          </a:effectLst>
        </p:grpSpPr>
        <p:sp>
          <p:nvSpPr>
            <p:cNvPr id="209" name="Freeform 60"/>
            <p:cNvSpPr>
              <a:spLocks/>
            </p:cNvSpPr>
            <p:nvPr/>
          </p:nvSpPr>
          <p:spPr bwMode="auto">
            <a:xfrm>
              <a:off x="2336" y="1344"/>
              <a:ext cx="1088" cy="1088"/>
            </a:xfrm>
            <a:custGeom>
              <a:avLst/>
              <a:gdLst>
                <a:gd name="T0" fmla="*/ 1506 w 3264"/>
                <a:gd name="T1" fmla="*/ 3259 h 3264"/>
                <a:gd name="T2" fmla="*/ 1303 w 3264"/>
                <a:gd name="T3" fmla="*/ 3230 h 3264"/>
                <a:gd name="T4" fmla="*/ 1110 w 3264"/>
                <a:gd name="T5" fmla="*/ 3178 h 3264"/>
                <a:gd name="T6" fmla="*/ 925 w 3264"/>
                <a:gd name="T7" fmla="*/ 3103 h 3264"/>
                <a:gd name="T8" fmla="*/ 753 w 3264"/>
                <a:gd name="T9" fmla="*/ 3007 h 3264"/>
                <a:gd name="T10" fmla="*/ 594 w 3264"/>
                <a:gd name="T11" fmla="*/ 2891 h 3264"/>
                <a:gd name="T12" fmla="*/ 451 w 3264"/>
                <a:gd name="T13" fmla="*/ 2757 h 3264"/>
                <a:gd name="T14" fmla="*/ 325 w 3264"/>
                <a:gd name="T15" fmla="*/ 2607 h 3264"/>
                <a:gd name="T16" fmla="*/ 216 w 3264"/>
                <a:gd name="T17" fmla="*/ 2443 h 3264"/>
                <a:gd name="T18" fmla="*/ 128 w 3264"/>
                <a:gd name="T19" fmla="*/ 2266 h 3264"/>
                <a:gd name="T20" fmla="*/ 62 w 3264"/>
                <a:gd name="T21" fmla="*/ 2079 h 3264"/>
                <a:gd name="T22" fmla="*/ 18 w 3264"/>
                <a:gd name="T23" fmla="*/ 1880 h 3264"/>
                <a:gd name="T24" fmla="*/ 1 w 3264"/>
                <a:gd name="T25" fmla="*/ 1674 h 3264"/>
                <a:gd name="T26" fmla="*/ 5 w 3264"/>
                <a:gd name="T27" fmla="*/ 1507 h 3264"/>
                <a:gd name="T28" fmla="*/ 33 w 3264"/>
                <a:gd name="T29" fmla="*/ 1303 h 3264"/>
                <a:gd name="T30" fmla="*/ 86 w 3264"/>
                <a:gd name="T31" fmla="*/ 1110 h 3264"/>
                <a:gd name="T32" fmla="*/ 161 w 3264"/>
                <a:gd name="T33" fmla="*/ 925 h 3264"/>
                <a:gd name="T34" fmla="*/ 257 w 3264"/>
                <a:gd name="T35" fmla="*/ 753 h 3264"/>
                <a:gd name="T36" fmla="*/ 373 w 3264"/>
                <a:gd name="T37" fmla="*/ 594 h 3264"/>
                <a:gd name="T38" fmla="*/ 506 w 3264"/>
                <a:gd name="T39" fmla="*/ 451 h 3264"/>
                <a:gd name="T40" fmla="*/ 656 w 3264"/>
                <a:gd name="T41" fmla="*/ 325 h 3264"/>
                <a:gd name="T42" fmla="*/ 821 w 3264"/>
                <a:gd name="T43" fmla="*/ 216 h 3264"/>
                <a:gd name="T44" fmla="*/ 997 w 3264"/>
                <a:gd name="T45" fmla="*/ 128 h 3264"/>
                <a:gd name="T46" fmla="*/ 1185 w 3264"/>
                <a:gd name="T47" fmla="*/ 62 h 3264"/>
                <a:gd name="T48" fmla="*/ 1384 w 3264"/>
                <a:gd name="T49" fmla="*/ 18 h 3264"/>
                <a:gd name="T50" fmla="*/ 1590 w 3264"/>
                <a:gd name="T51" fmla="*/ 1 h 3264"/>
                <a:gd name="T52" fmla="*/ 1757 w 3264"/>
                <a:gd name="T53" fmla="*/ 5 h 3264"/>
                <a:gd name="T54" fmla="*/ 1961 w 3264"/>
                <a:gd name="T55" fmla="*/ 33 h 3264"/>
                <a:gd name="T56" fmla="*/ 2154 w 3264"/>
                <a:gd name="T57" fmla="*/ 86 h 3264"/>
                <a:gd name="T58" fmla="*/ 2339 w 3264"/>
                <a:gd name="T59" fmla="*/ 161 h 3264"/>
                <a:gd name="T60" fmla="*/ 2511 w 3264"/>
                <a:gd name="T61" fmla="*/ 257 h 3264"/>
                <a:gd name="T62" fmla="*/ 2670 w 3264"/>
                <a:gd name="T63" fmla="*/ 373 h 3264"/>
                <a:gd name="T64" fmla="*/ 2813 w 3264"/>
                <a:gd name="T65" fmla="*/ 506 h 3264"/>
                <a:gd name="T66" fmla="*/ 2939 w 3264"/>
                <a:gd name="T67" fmla="*/ 656 h 3264"/>
                <a:gd name="T68" fmla="*/ 3048 w 3264"/>
                <a:gd name="T69" fmla="*/ 821 h 3264"/>
                <a:gd name="T70" fmla="*/ 3136 w 3264"/>
                <a:gd name="T71" fmla="*/ 997 h 3264"/>
                <a:gd name="T72" fmla="*/ 3202 w 3264"/>
                <a:gd name="T73" fmla="*/ 1185 h 3264"/>
                <a:gd name="T74" fmla="*/ 3246 w 3264"/>
                <a:gd name="T75" fmla="*/ 1384 h 3264"/>
                <a:gd name="T76" fmla="*/ 3263 w 3264"/>
                <a:gd name="T77" fmla="*/ 1590 h 3264"/>
                <a:gd name="T78" fmla="*/ 3259 w 3264"/>
                <a:gd name="T79" fmla="*/ 1757 h 3264"/>
                <a:gd name="T80" fmla="*/ 3230 w 3264"/>
                <a:gd name="T81" fmla="*/ 1961 h 3264"/>
                <a:gd name="T82" fmla="*/ 3178 w 3264"/>
                <a:gd name="T83" fmla="*/ 2154 h 3264"/>
                <a:gd name="T84" fmla="*/ 3103 w 3264"/>
                <a:gd name="T85" fmla="*/ 2339 h 3264"/>
                <a:gd name="T86" fmla="*/ 3007 w 3264"/>
                <a:gd name="T87" fmla="*/ 2511 h 3264"/>
                <a:gd name="T88" fmla="*/ 2891 w 3264"/>
                <a:gd name="T89" fmla="*/ 2670 h 3264"/>
                <a:gd name="T90" fmla="*/ 2757 w 3264"/>
                <a:gd name="T91" fmla="*/ 2813 h 3264"/>
                <a:gd name="T92" fmla="*/ 2607 w 3264"/>
                <a:gd name="T93" fmla="*/ 2939 h 3264"/>
                <a:gd name="T94" fmla="*/ 2443 w 3264"/>
                <a:gd name="T95" fmla="*/ 3048 h 3264"/>
                <a:gd name="T96" fmla="*/ 2266 w 3264"/>
                <a:gd name="T97" fmla="*/ 3136 h 3264"/>
                <a:gd name="T98" fmla="*/ 2078 w 3264"/>
                <a:gd name="T99" fmla="*/ 3202 h 3264"/>
                <a:gd name="T100" fmla="*/ 1880 w 3264"/>
                <a:gd name="T101" fmla="*/ 3246 h 3264"/>
                <a:gd name="T102" fmla="*/ 1674 w 3264"/>
                <a:gd name="T103" fmla="*/ 3263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64" h="3264">
                  <a:moveTo>
                    <a:pt x="1632" y="3264"/>
                  </a:moveTo>
                  <a:lnTo>
                    <a:pt x="1632" y="3264"/>
                  </a:lnTo>
                  <a:lnTo>
                    <a:pt x="1590" y="3263"/>
                  </a:lnTo>
                  <a:lnTo>
                    <a:pt x="1548" y="3262"/>
                  </a:lnTo>
                  <a:lnTo>
                    <a:pt x="1506" y="3259"/>
                  </a:lnTo>
                  <a:lnTo>
                    <a:pt x="1465" y="3256"/>
                  </a:lnTo>
                  <a:lnTo>
                    <a:pt x="1424" y="3251"/>
                  </a:lnTo>
                  <a:lnTo>
                    <a:pt x="1384" y="3246"/>
                  </a:lnTo>
                  <a:lnTo>
                    <a:pt x="1343" y="3238"/>
                  </a:lnTo>
                  <a:lnTo>
                    <a:pt x="1303" y="3230"/>
                  </a:lnTo>
                  <a:lnTo>
                    <a:pt x="1264" y="3222"/>
                  </a:lnTo>
                  <a:lnTo>
                    <a:pt x="1224" y="3213"/>
                  </a:lnTo>
                  <a:lnTo>
                    <a:pt x="1185" y="3202"/>
                  </a:lnTo>
                  <a:lnTo>
                    <a:pt x="1147" y="3190"/>
                  </a:lnTo>
                  <a:lnTo>
                    <a:pt x="1110" y="3178"/>
                  </a:lnTo>
                  <a:lnTo>
                    <a:pt x="1072" y="3165"/>
                  </a:lnTo>
                  <a:lnTo>
                    <a:pt x="1034" y="3150"/>
                  </a:lnTo>
                  <a:lnTo>
                    <a:pt x="997" y="3136"/>
                  </a:lnTo>
                  <a:lnTo>
                    <a:pt x="961" y="3120"/>
                  </a:lnTo>
                  <a:lnTo>
                    <a:pt x="925" y="3103"/>
                  </a:lnTo>
                  <a:lnTo>
                    <a:pt x="889" y="3085"/>
                  </a:lnTo>
                  <a:lnTo>
                    <a:pt x="854" y="3066"/>
                  </a:lnTo>
                  <a:lnTo>
                    <a:pt x="821" y="3048"/>
                  </a:lnTo>
                  <a:lnTo>
                    <a:pt x="787" y="3027"/>
                  </a:lnTo>
                  <a:lnTo>
                    <a:pt x="753" y="3007"/>
                  </a:lnTo>
                  <a:lnTo>
                    <a:pt x="720" y="2984"/>
                  </a:lnTo>
                  <a:lnTo>
                    <a:pt x="687" y="2963"/>
                  </a:lnTo>
                  <a:lnTo>
                    <a:pt x="656" y="2939"/>
                  </a:lnTo>
                  <a:lnTo>
                    <a:pt x="625" y="2916"/>
                  </a:lnTo>
                  <a:lnTo>
                    <a:pt x="594" y="2891"/>
                  </a:lnTo>
                  <a:lnTo>
                    <a:pt x="564" y="2865"/>
                  </a:lnTo>
                  <a:lnTo>
                    <a:pt x="535" y="2840"/>
                  </a:lnTo>
                  <a:lnTo>
                    <a:pt x="506" y="2813"/>
                  </a:lnTo>
                  <a:lnTo>
                    <a:pt x="478" y="2786"/>
                  </a:lnTo>
                  <a:lnTo>
                    <a:pt x="451" y="2757"/>
                  </a:lnTo>
                  <a:lnTo>
                    <a:pt x="424" y="2728"/>
                  </a:lnTo>
                  <a:lnTo>
                    <a:pt x="399" y="2700"/>
                  </a:lnTo>
                  <a:lnTo>
                    <a:pt x="373" y="2670"/>
                  </a:lnTo>
                  <a:lnTo>
                    <a:pt x="348" y="2639"/>
                  </a:lnTo>
                  <a:lnTo>
                    <a:pt x="325" y="2607"/>
                  </a:lnTo>
                  <a:lnTo>
                    <a:pt x="301" y="2576"/>
                  </a:lnTo>
                  <a:lnTo>
                    <a:pt x="279" y="2544"/>
                  </a:lnTo>
                  <a:lnTo>
                    <a:pt x="257" y="2511"/>
                  </a:lnTo>
                  <a:lnTo>
                    <a:pt x="237" y="2477"/>
                  </a:lnTo>
                  <a:lnTo>
                    <a:pt x="216" y="2443"/>
                  </a:lnTo>
                  <a:lnTo>
                    <a:pt x="198" y="2410"/>
                  </a:lnTo>
                  <a:lnTo>
                    <a:pt x="179" y="2375"/>
                  </a:lnTo>
                  <a:lnTo>
                    <a:pt x="161" y="2339"/>
                  </a:lnTo>
                  <a:lnTo>
                    <a:pt x="144" y="2303"/>
                  </a:lnTo>
                  <a:lnTo>
                    <a:pt x="128" y="2266"/>
                  </a:lnTo>
                  <a:lnTo>
                    <a:pt x="114" y="2229"/>
                  </a:lnTo>
                  <a:lnTo>
                    <a:pt x="99" y="2192"/>
                  </a:lnTo>
                  <a:lnTo>
                    <a:pt x="86" y="2154"/>
                  </a:lnTo>
                  <a:lnTo>
                    <a:pt x="74" y="2117"/>
                  </a:lnTo>
                  <a:lnTo>
                    <a:pt x="62" y="2079"/>
                  </a:lnTo>
                  <a:lnTo>
                    <a:pt x="51" y="2040"/>
                  </a:lnTo>
                  <a:lnTo>
                    <a:pt x="42" y="2000"/>
                  </a:lnTo>
                  <a:lnTo>
                    <a:pt x="33" y="1961"/>
                  </a:lnTo>
                  <a:lnTo>
                    <a:pt x="26" y="1921"/>
                  </a:lnTo>
                  <a:lnTo>
                    <a:pt x="18" y="1880"/>
                  </a:lnTo>
                  <a:lnTo>
                    <a:pt x="13" y="1840"/>
                  </a:lnTo>
                  <a:lnTo>
                    <a:pt x="8" y="1799"/>
                  </a:lnTo>
                  <a:lnTo>
                    <a:pt x="5" y="1757"/>
                  </a:lnTo>
                  <a:lnTo>
                    <a:pt x="2" y="1716"/>
                  </a:lnTo>
                  <a:lnTo>
                    <a:pt x="1" y="1674"/>
                  </a:lnTo>
                  <a:lnTo>
                    <a:pt x="0" y="1632"/>
                  </a:lnTo>
                  <a:lnTo>
                    <a:pt x="0" y="1632"/>
                  </a:lnTo>
                  <a:lnTo>
                    <a:pt x="1" y="1590"/>
                  </a:lnTo>
                  <a:lnTo>
                    <a:pt x="2" y="1548"/>
                  </a:lnTo>
                  <a:lnTo>
                    <a:pt x="5" y="1507"/>
                  </a:lnTo>
                  <a:lnTo>
                    <a:pt x="8" y="1465"/>
                  </a:lnTo>
                  <a:lnTo>
                    <a:pt x="13" y="1424"/>
                  </a:lnTo>
                  <a:lnTo>
                    <a:pt x="18" y="1384"/>
                  </a:lnTo>
                  <a:lnTo>
                    <a:pt x="26" y="1343"/>
                  </a:lnTo>
                  <a:lnTo>
                    <a:pt x="33" y="1303"/>
                  </a:lnTo>
                  <a:lnTo>
                    <a:pt x="42" y="1264"/>
                  </a:lnTo>
                  <a:lnTo>
                    <a:pt x="51" y="1224"/>
                  </a:lnTo>
                  <a:lnTo>
                    <a:pt x="62" y="1185"/>
                  </a:lnTo>
                  <a:lnTo>
                    <a:pt x="74" y="1147"/>
                  </a:lnTo>
                  <a:lnTo>
                    <a:pt x="86" y="1110"/>
                  </a:lnTo>
                  <a:lnTo>
                    <a:pt x="99" y="1072"/>
                  </a:lnTo>
                  <a:lnTo>
                    <a:pt x="114" y="1034"/>
                  </a:lnTo>
                  <a:lnTo>
                    <a:pt x="128" y="997"/>
                  </a:lnTo>
                  <a:lnTo>
                    <a:pt x="144" y="961"/>
                  </a:lnTo>
                  <a:lnTo>
                    <a:pt x="161" y="925"/>
                  </a:lnTo>
                  <a:lnTo>
                    <a:pt x="179" y="889"/>
                  </a:lnTo>
                  <a:lnTo>
                    <a:pt x="198" y="854"/>
                  </a:lnTo>
                  <a:lnTo>
                    <a:pt x="216" y="821"/>
                  </a:lnTo>
                  <a:lnTo>
                    <a:pt x="237" y="787"/>
                  </a:lnTo>
                  <a:lnTo>
                    <a:pt x="257" y="753"/>
                  </a:lnTo>
                  <a:lnTo>
                    <a:pt x="279" y="720"/>
                  </a:lnTo>
                  <a:lnTo>
                    <a:pt x="301" y="687"/>
                  </a:lnTo>
                  <a:lnTo>
                    <a:pt x="325" y="656"/>
                  </a:lnTo>
                  <a:lnTo>
                    <a:pt x="348" y="625"/>
                  </a:lnTo>
                  <a:lnTo>
                    <a:pt x="373" y="594"/>
                  </a:lnTo>
                  <a:lnTo>
                    <a:pt x="399" y="564"/>
                  </a:lnTo>
                  <a:lnTo>
                    <a:pt x="424" y="535"/>
                  </a:lnTo>
                  <a:lnTo>
                    <a:pt x="451" y="506"/>
                  </a:lnTo>
                  <a:lnTo>
                    <a:pt x="478" y="478"/>
                  </a:lnTo>
                  <a:lnTo>
                    <a:pt x="506" y="451"/>
                  </a:lnTo>
                  <a:lnTo>
                    <a:pt x="535" y="424"/>
                  </a:lnTo>
                  <a:lnTo>
                    <a:pt x="564" y="399"/>
                  </a:lnTo>
                  <a:lnTo>
                    <a:pt x="594" y="373"/>
                  </a:lnTo>
                  <a:lnTo>
                    <a:pt x="625" y="348"/>
                  </a:lnTo>
                  <a:lnTo>
                    <a:pt x="656" y="325"/>
                  </a:lnTo>
                  <a:lnTo>
                    <a:pt x="687" y="301"/>
                  </a:lnTo>
                  <a:lnTo>
                    <a:pt x="720" y="279"/>
                  </a:lnTo>
                  <a:lnTo>
                    <a:pt x="753" y="257"/>
                  </a:lnTo>
                  <a:lnTo>
                    <a:pt x="787" y="237"/>
                  </a:lnTo>
                  <a:lnTo>
                    <a:pt x="821" y="216"/>
                  </a:lnTo>
                  <a:lnTo>
                    <a:pt x="854" y="198"/>
                  </a:lnTo>
                  <a:lnTo>
                    <a:pt x="889" y="179"/>
                  </a:lnTo>
                  <a:lnTo>
                    <a:pt x="925" y="161"/>
                  </a:lnTo>
                  <a:lnTo>
                    <a:pt x="961" y="144"/>
                  </a:lnTo>
                  <a:lnTo>
                    <a:pt x="997" y="128"/>
                  </a:lnTo>
                  <a:lnTo>
                    <a:pt x="1034" y="114"/>
                  </a:lnTo>
                  <a:lnTo>
                    <a:pt x="1072" y="99"/>
                  </a:lnTo>
                  <a:lnTo>
                    <a:pt x="1110" y="86"/>
                  </a:lnTo>
                  <a:lnTo>
                    <a:pt x="1147" y="74"/>
                  </a:lnTo>
                  <a:lnTo>
                    <a:pt x="1185" y="62"/>
                  </a:lnTo>
                  <a:lnTo>
                    <a:pt x="1224" y="51"/>
                  </a:lnTo>
                  <a:lnTo>
                    <a:pt x="1264" y="42"/>
                  </a:lnTo>
                  <a:lnTo>
                    <a:pt x="1303" y="33"/>
                  </a:lnTo>
                  <a:lnTo>
                    <a:pt x="1343" y="26"/>
                  </a:lnTo>
                  <a:lnTo>
                    <a:pt x="1384" y="18"/>
                  </a:lnTo>
                  <a:lnTo>
                    <a:pt x="1424" y="13"/>
                  </a:lnTo>
                  <a:lnTo>
                    <a:pt x="1465" y="8"/>
                  </a:lnTo>
                  <a:lnTo>
                    <a:pt x="1506" y="5"/>
                  </a:lnTo>
                  <a:lnTo>
                    <a:pt x="1548" y="2"/>
                  </a:lnTo>
                  <a:lnTo>
                    <a:pt x="1590" y="1"/>
                  </a:lnTo>
                  <a:lnTo>
                    <a:pt x="1632" y="0"/>
                  </a:lnTo>
                  <a:lnTo>
                    <a:pt x="1632" y="0"/>
                  </a:lnTo>
                  <a:lnTo>
                    <a:pt x="1674" y="1"/>
                  </a:lnTo>
                  <a:lnTo>
                    <a:pt x="1716" y="2"/>
                  </a:lnTo>
                  <a:lnTo>
                    <a:pt x="1757" y="5"/>
                  </a:lnTo>
                  <a:lnTo>
                    <a:pt x="1799" y="8"/>
                  </a:lnTo>
                  <a:lnTo>
                    <a:pt x="1839" y="13"/>
                  </a:lnTo>
                  <a:lnTo>
                    <a:pt x="1880" y="18"/>
                  </a:lnTo>
                  <a:lnTo>
                    <a:pt x="1920" y="26"/>
                  </a:lnTo>
                  <a:lnTo>
                    <a:pt x="1961" y="33"/>
                  </a:lnTo>
                  <a:lnTo>
                    <a:pt x="2000" y="42"/>
                  </a:lnTo>
                  <a:lnTo>
                    <a:pt x="2040" y="51"/>
                  </a:lnTo>
                  <a:lnTo>
                    <a:pt x="2078" y="62"/>
                  </a:lnTo>
                  <a:lnTo>
                    <a:pt x="2117" y="74"/>
                  </a:lnTo>
                  <a:lnTo>
                    <a:pt x="2154" y="86"/>
                  </a:lnTo>
                  <a:lnTo>
                    <a:pt x="2192" y="99"/>
                  </a:lnTo>
                  <a:lnTo>
                    <a:pt x="2229" y="114"/>
                  </a:lnTo>
                  <a:lnTo>
                    <a:pt x="2266" y="128"/>
                  </a:lnTo>
                  <a:lnTo>
                    <a:pt x="2303" y="144"/>
                  </a:lnTo>
                  <a:lnTo>
                    <a:pt x="2339" y="161"/>
                  </a:lnTo>
                  <a:lnTo>
                    <a:pt x="2374" y="179"/>
                  </a:lnTo>
                  <a:lnTo>
                    <a:pt x="2410" y="198"/>
                  </a:lnTo>
                  <a:lnTo>
                    <a:pt x="2443" y="216"/>
                  </a:lnTo>
                  <a:lnTo>
                    <a:pt x="2477" y="237"/>
                  </a:lnTo>
                  <a:lnTo>
                    <a:pt x="2511" y="257"/>
                  </a:lnTo>
                  <a:lnTo>
                    <a:pt x="2544" y="279"/>
                  </a:lnTo>
                  <a:lnTo>
                    <a:pt x="2576" y="301"/>
                  </a:lnTo>
                  <a:lnTo>
                    <a:pt x="2607" y="325"/>
                  </a:lnTo>
                  <a:lnTo>
                    <a:pt x="2639" y="348"/>
                  </a:lnTo>
                  <a:lnTo>
                    <a:pt x="2670" y="373"/>
                  </a:lnTo>
                  <a:lnTo>
                    <a:pt x="2700" y="399"/>
                  </a:lnTo>
                  <a:lnTo>
                    <a:pt x="2728" y="424"/>
                  </a:lnTo>
                  <a:lnTo>
                    <a:pt x="2757" y="451"/>
                  </a:lnTo>
                  <a:lnTo>
                    <a:pt x="2786" y="478"/>
                  </a:lnTo>
                  <a:lnTo>
                    <a:pt x="2813" y="506"/>
                  </a:lnTo>
                  <a:lnTo>
                    <a:pt x="2840" y="535"/>
                  </a:lnTo>
                  <a:lnTo>
                    <a:pt x="2865" y="564"/>
                  </a:lnTo>
                  <a:lnTo>
                    <a:pt x="2891" y="594"/>
                  </a:lnTo>
                  <a:lnTo>
                    <a:pt x="2916" y="625"/>
                  </a:lnTo>
                  <a:lnTo>
                    <a:pt x="2939" y="656"/>
                  </a:lnTo>
                  <a:lnTo>
                    <a:pt x="2963" y="687"/>
                  </a:lnTo>
                  <a:lnTo>
                    <a:pt x="2984" y="720"/>
                  </a:lnTo>
                  <a:lnTo>
                    <a:pt x="3007" y="753"/>
                  </a:lnTo>
                  <a:lnTo>
                    <a:pt x="3027" y="787"/>
                  </a:lnTo>
                  <a:lnTo>
                    <a:pt x="3048" y="821"/>
                  </a:lnTo>
                  <a:lnTo>
                    <a:pt x="3066" y="854"/>
                  </a:lnTo>
                  <a:lnTo>
                    <a:pt x="3085" y="889"/>
                  </a:lnTo>
                  <a:lnTo>
                    <a:pt x="3103" y="925"/>
                  </a:lnTo>
                  <a:lnTo>
                    <a:pt x="3120" y="961"/>
                  </a:lnTo>
                  <a:lnTo>
                    <a:pt x="3136" y="997"/>
                  </a:lnTo>
                  <a:lnTo>
                    <a:pt x="3150" y="1034"/>
                  </a:lnTo>
                  <a:lnTo>
                    <a:pt x="3165" y="1072"/>
                  </a:lnTo>
                  <a:lnTo>
                    <a:pt x="3178" y="1110"/>
                  </a:lnTo>
                  <a:lnTo>
                    <a:pt x="3190" y="1147"/>
                  </a:lnTo>
                  <a:lnTo>
                    <a:pt x="3202" y="1185"/>
                  </a:lnTo>
                  <a:lnTo>
                    <a:pt x="3213" y="1224"/>
                  </a:lnTo>
                  <a:lnTo>
                    <a:pt x="3222" y="1264"/>
                  </a:lnTo>
                  <a:lnTo>
                    <a:pt x="3230" y="1303"/>
                  </a:lnTo>
                  <a:lnTo>
                    <a:pt x="3238" y="1343"/>
                  </a:lnTo>
                  <a:lnTo>
                    <a:pt x="3246" y="1384"/>
                  </a:lnTo>
                  <a:lnTo>
                    <a:pt x="3251" y="1424"/>
                  </a:lnTo>
                  <a:lnTo>
                    <a:pt x="3256" y="1465"/>
                  </a:lnTo>
                  <a:lnTo>
                    <a:pt x="3259" y="1507"/>
                  </a:lnTo>
                  <a:lnTo>
                    <a:pt x="3262" y="1548"/>
                  </a:lnTo>
                  <a:lnTo>
                    <a:pt x="3263" y="1590"/>
                  </a:lnTo>
                  <a:lnTo>
                    <a:pt x="3264" y="1632"/>
                  </a:lnTo>
                  <a:lnTo>
                    <a:pt x="3264" y="1632"/>
                  </a:lnTo>
                  <a:lnTo>
                    <a:pt x="3263" y="1674"/>
                  </a:lnTo>
                  <a:lnTo>
                    <a:pt x="3262" y="1716"/>
                  </a:lnTo>
                  <a:lnTo>
                    <a:pt x="3259" y="1757"/>
                  </a:lnTo>
                  <a:lnTo>
                    <a:pt x="3256" y="1799"/>
                  </a:lnTo>
                  <a:lnTo>
                    <a:pt x="3251" y="1840"/>
                  </a:lnTo>
                  <a:lnTo>
                    <a:pt x="3246" y="1880"/>
                  </a:lnTo>
                  <a:lnTo>
                    <a:pt x="3238" y="1921"/>
                  </a:lnTo>
                  <a:lnTo>
                    <a:pt x="3230" y="1961"/>
                  </a:lnTo>
                  <a:lnTo>
                    <a:pt x="3222" y="2000"/>
                  </a:lnTo>
                  <a:lnTo>
                    <a:pt x="3213" y="2040"/>
                  </a:lnTo>
                  <a:lnTo>
                    <a:pt x="3202" y="2079"/>
                  </a:lnTo>
                  <a:lnTo>
                    <a:pt x="3190" y="2117"/>
                  </a:lnTo>
                  <a:lnTo>
                    <a:pt x="3178" y="2154"/>
                  </a:lnTo>
                  <a:lnTo>
                    <a:pt x="3165" y="2192"/>
                  </a:lnTo>
                  <a:lnTo>
                    <a:pt x="3150" y="2229"/>
                  </a:lnTo>
                  <a:lnTo>
                    <a:pt x="3136" y="2266"/>
                  </a:lnTo>
                  <a:lnTo>
                    <a:pt x="3120" y="2303"/>
                  </a:lnTo>
                  <a:lnTo>
                    <a:pt x="3103" y="2339"/>
                  </a:lnTo>
                  <a:lnTo>
                    <a:pt x="3085" y="2375"/>
                  </a:lnTo>
                  <a:lnTo>
                    <a:pt x="3066" y="2410"/>
                  </a:lnTo>
                  <a:lnTo>
                    <a:pt x="3048" y="2443"/>
                  </a:lnTo>
                  <a:lnTo>
                    <a:pt x="3027" y="2477"/>
                  </a:lnTo>
                  <a:lnTo>
                    <a:pt x="3007" y="2511"/>
                  </a:lnTo>
                  <a:lnTo>
                    <a:pt x="2984" y="2544"/>
                  </a:lnTo>
                  <a:lnTo>
                    <a:pt x="2963" y="2576"/>
                  </a:lnTo>
                  <a:lnTo>
                    <a:pt x="2939" y="2607"/>
                  </a:lnTo>
                  <a:lnTo>
                    <a:pt x="2916" y="2639"/>
                  </a:lnTo>
                  <a:lnTo>
                    <a:pt x="2891" y="2670"/>
                  </a:lnTo>
                  <a:lnTo>
                    <a:pt x="2865" y="2700"/>
                  </a:lnTo>
                  <a:lnTo>
                    <a:pt x="2840" y="2728"/>
                  </a:lnTo>
                  <a:lnTo>
                    <a:pt x="2813" y="2757"/>
                  </a:lnTo>
                  <a:lnTo>
                    <a:pt x="2786" y="2786"/>
                  </a:lnTo>
                  <a:lnTo>
                    <a:pt x="2757" y="2813"/>
                  </a:lnTo>
                  <a:lnTo>
                    <a:pt x="2728" y="2840"/>
                  </a:lnTo>
                  <a:lnTo>
                    <a:pt x="2700" y="2865"/>
                  </a:lnTo>
                  <a:lnTo>
                    <a:pt x="2670" y="2891"/>
                  </a:lnTo>
                  <a:lnTo>
                    <a:pt x="2639" y="2916"/>
                  </a:lnTo>
                  <a:lnTo>
                    <a:pt x="2607" y="2939"/>
                  </a:lnTo>
                  <a:lnTo>
                    <a:pt x="2576" y="2963"/>
                  </a:lnTo>
                  <a:lnTo>
                    <a:pt x="2544" y="2984"/>
                  </a:lnTo>
                  <a:lnTo>
                    <a:pt x="2511" y="3007"/>
                  </a:lnTo>
                  <a:lnTo>
                    <a:pt x="2477" y="3027"/>
                  </a:lnTo>
                  <a:lnTo>
                    <a:pt x="2443" y="3048"/>
                  </a:lnTo>
                  <a:lnTo>
                    <a:pt x="2410" y="3066"/>
                  </a:lnTo>
                  <a:lnTo>
                    <a:pt x="2374" y="3085"/>
                  </a:lnTo>
                  <a:lnTo>
                    <a:pt x="2339" y="3103"/>
                  </a:lnTo>
                  <a:lnTo>
                    <a:pt x="2303" y="3120"/>
                  </a:lnTo>
                  <a:lnTo>
                    <a:pt x="2266" y="3136"/>
                  </a:lnTo>
                  <a:lnTo>
                    <a:pt x="2229" y="3150"/>
                  </a:lnTo>
                  <a:lnTo>
                    <a:pt x="2192" y="3165"/>
                  </a:lnTo>
                  <a:lnTo>
                    <a:pt x="2154" y="3178"/>
                  </a:lnTo>
                  <a:lnTo>
                    <a:pt x="2117" y="3190"/>
                  </a:lnTo>
                  <a:lnTo>
                    <a:pt x="2078" y="3202"/>
                  </a:lnTo>
                  <a:lnTo>
                    <a:pt x="2040" y="3213"/>
                  </a:lnTo>
                  <a:lnTo>
                    <a:pt x="2000" y="3222"/>
                  </a:lnTo>
                  <a:lnTo>
                    <a:pt x="1961" y="3230"/>
                  </a:lnTo>
                  <a:lnTo>
                    <a:pt x="1920" y="3238"/>
                  </a:lnTo>
                  <a:lnTo>
                    <a:pt x="1880" y="3246"/>
                  </a:lnTo>
                  <a:lnTo>
                    <a:pt x="1839" y="3251"/>
                  </a:lnTo>
                  <a:lnTo>
                    <a:pt x="1799" y="3256"/>
                  </a:lnTo>
                  <a:lnTo>
                    <a:pt x="1757" y="3259"/>
                  </a:lnTo>
                  <a:lnTo>
                    <a:pt x="1716" y="3262"/>
                  </a:lnTo>
                  <a:lnTo>
                    <a:pt x="1674" y="3263"/>
                  </a:lnTo>
                  <a:lnTo>
                    <a:pt x="1632" y="3264"/>
                  </a:lnTo>
                  <a:lnTo>
                    <a:pt x="1632" y="3264"/>
                  </a:lnTo>
                  <a:close/>
                </a:path>
              </a:pathLst>
            </a:custGeom>
            <a:solidFill>
              <a:srgbClr val="8749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0" name="Freeform 61"/>
            <p:cNvSpPr>
              <a:spLocks noEditPoints="1"/>
            </p:cNvSpPr>
            <p:nvPr/>
          </p:nvSpPr>
          <p:spPr bwMode="auto">
            <a:xfrm>
              <a:off x="2358" y="1366"/>
              <a:ext cx="1044" cy="1044"/>
            </a:xfrm>
            <a:custGeom>
              <a:avLst/>
              <a:gdLst>
                <a:gd name="T0" fmla="*/ 1288 w 3130"/>
                <a:gd name="T1" fmla="*/ 24 h 3130"/>
                <a:gd name="T2" fmla="*/ 956 w 3130"/>
                <a:gd name="T3" fmla="*/ 124 h 3130"/>
                <a:gd name="T4" fmla="*/ 659 w 3130"/>
                <a:gd name="T5" fmla="*/ 290 h 3130"/>
                <a:gd name="T6" fmla="*/ 407 w 3130"/>
                <a:gd name="T7" fmla="*/ 513 h 3130"/>
                <a:gd name="T8" fmla="*/ 208 w 3130"/>
                <a:gd name="T9" fmla="*/ 786 h 3130"/>
                <a:gd name="T10" fmla="*/ 70 w 3130"/>
                <a:gd name="T11" fmla="*/ 1100 h 3130"/>
                <a:gd name="T12" fmla="*/ 5 w 3130"/>
                <a:gd name="T13" fmla="*/ 1445 h 3130"/>
                <a:gd name="T14" fmla="*/ 13 w 3130"/>
                <a:gd name="T15" fmla="*/ 1764 h 3130"/>
                <a:gd name="T16" fmla="*/ 95 w 3130"/>
                <a:gd name="T17" fmla="*/ 2103 h 3130"/>
                <a:gd name="T18" fmla="*/ 246 w 3130"/>
                <a:gd name="T19" fmla="*/ 2408 h 3130"/>
                <a:gd name="T20" fmla="*/ 459 w 3130"/>
                <a:gd name="T21" fmla="*/ 2671 h 3130"/>
                <a:gd name="T22" fmla="*/ 722 w 3130"/>
                <a:gd name="T23" fmla="*/ 2884 h 3130"/>
                <a:gd name="T24" fmla="*/ 1027 w 3130"/>
                <a:gd name="T25" fmla="*/ 3035 h 3130"/>
                <a:gd name="T26" fmla="*/ 1366 w 3130"/>
                <a:gd name="T27" fmla="*/ 3117 h 3130"/>
                <a:gd name="T28" fmla="*/ 1685 w 3130"/>
                <a:gd name="T29" fmla="*/ 3125 h 3130"/>
                <a:gd name="T30" fmla="*/ 2030 w 3130"/>
                <a:gd name="T31" fmla="*/ 3060 h 3130"/>
                <a:gd name="T32" fmla="*/ 2344 w 3130"/>
                <a:gd name="T33" fmla="*/ 2922 h 3130"/>
                <a:gd name="T34" fmla="*/ 2616 w 3130"/>
                <a:gd name="T35" fmla="*/ 2723 h 3130"/>
                <a:gd name="T36" fmla="*/ 2840 w 3130"/>
                <a:gd name="T37" fmla="*/ 2471 h 3130"/>
                <a:gd name="T38" fmla="*/ 3006 w 3130"/>
                <a:gd name="T39" fmla="*/ 2174 h 3130"/>
                <a:gd name="T40" fmla="*/ 3106 w 3130"/>
                <a:gd name="T41" fmla="*/ 1842 h 3130"/>
                <a:gd name="T42" fmla="*/ 3129 w 3130"/>
                <a:gd name="T43" fmla="*/ 1525 h 3130"/>
                <a:gd name="T44" fmla="*/ 3080 w 3130"/>
                <a:gd name="T45" fmla="*/ 1175 h 3130"/>
                <a:gd name="T46" fmla="*/ 2958 w 3130"/>
                <a:gd name="T47" fmla="*/ 853 h 3130"/>
                <a:gd name="T48" fmla="*/ 2772 w 3130"/>
                <a:gd name="T49" fmla="*/ 570 h 3130"/>
                <a:gd name="T50" fmla="*/ 2530 w 3130"/>
                <a:gd name="T51" fmla="*/ 335 h 3130"/>
                <a:gd name="T52" fmla="*/ 2243 w 3130"/>
                <a:gd name="T53" fmla="*/ 154 h 3130"/>
                <a:gd name="T54" fmla="*/ 1917 w 3130"/>
                <a:gd name="T55" fmla="*/ 41 h 3130"/>
                <a:gd name="T56" fmla="*/ 1565 w 3130"/>
                <a:gd name="T57" fmla="*/ 0 h 3130"/>
                <a:gd name="T58" fmla="*/ 1353 w 3130"/>
                <a:gd name="T59" fmla="*/ 2942 h 3130"/>
                <a:gd name="T60" fmla="*/ 1055 w 3130"/>
                <a:gd name="T61" fmla="*/ 2861 h 3130"/>
                <a:gd name="T62" fmla="*/ 786 w 3130"/>
                <a:gd name="T63" fmla="*/ 2720 h 3130"/>
                <a:gd name="T64" fmla="*/ 557 w 3130"/>
                <a:gd name="T65" fmla="*/ 2525 h 3130"/>
                <a:gd name="T66" fmla="*/ 374 w 3130"/>
                <a:gd name="T67" fmla="*/ 2286 h 3130"/>
                <a:gd name="T68" fmla="*/ 245 w 3130"/>
                <a:gd name="T69" fmla="*/ 2012 h 3130"/>
                <a:gd name="T70" fmla="*/ 179 w 3130"/>
                <a:gd name="T71" fmla="*/ 1707 h 3130"/>
                <a:gd name="T72" fmla="*/ 179 w 3130"/>
                <a:gd name="T73" fmla="*/ 1423 h 3130"/>
                <a:gd name="T74" fmla="*/ 245 w 3130"/>
                <a:gd name="T75" fmla="*/ 1118 h 3130"/>
                <a:gd name="T76" fmla="*/ 374 w 3130"/>
                <a:gd name="T77" fmla="*/ 844 h 3130"/>
                <a:gd name="T78" fmla="*/ 557 w 3130"/>
                <a:gd name="T79" fmla="*/ 604 h 3130"/>
                <a:gd name="T80" fmla="*/ 786 w 3130"/>
                <a:gd name="T81" fmla="*/ 410 h 3130"/>
                <a:gd name="T82" fmla="*/ 1055 w 3130"/>
                <a:gd name="T83" fmla="*/ 269 h 3130"/>
                <a:gd name="T84" fmla="*/ 1353 w 3130"/>
                <a:gd name="T85" fmla="*/ 188 h 3130"/>
                <a:gd name="T86" fmla="*/ 1637 w 3130"/>
                <a:gd name="T87" fmla="*/ 174 h 3130"/>
                <a:gd name="T88" fmla="*/ 1946 w 3130"/>
                <a:gd name="T89" fmla="*/ 225 h 3130"/>
                <a:gd name="T90" fmla="*/ 2228 w 3130"/>
                <a:gd name="T91" fmla="*/ 341 h 3130"/>
                <a:gd name="T92" fmla="*/ 2476 w 3130"/>
                <a:gd name="T93" fmla="*/ 512 h 3130"/>
                <a:gd name="T94" fmla="*/ 2681 w 3130"/>
                <a:gd name="T95" fmla="*/ 732 h 3130"/>
                <a:gd name="T96" fmla="*/ 2834 w 3130"/>
                <a:gd name="T97" fmla="*/ 992 h 3130"/>
                <a:gd name="T98" fmla="*/ 2930 w 3130"/>
                <a:gd name="T99" fmla="*/ 1284 h 3130"/>
                <a:gd name="T100" fmla="*/ 2958 w 3130"/>
                <a:gd name="T101" fmla="*/ 1565 h 3130"/>
                <a:gd name="T102" fmla="*/ 2665 w 3130"/>
                <a:gd name="T103" fmla="*/ 1858 h 3130"/>
                <a:gd name="T104" fmla="*/ 2729 w 3130"/>
                <a:gd name="T105" fmla="*/ 1984 h 3130"/>
                <a:gd name="T106" fmla="*/ 2711 w 3130"/>
                <a:gd name="T107" fmla="*/ 2118 h 3130"/>
                <a:gd name="T108" fmla="*/ 2615 w 3130"/>
                <a:gd name="T109" fmla="*/ 2235 h 3130"/>
                <a:gd name="T110" fmla="*/ 2554 w 3130"/>
                <a:gd name="T111" fmla="*/ 2544 h 3130"/>
                <a:gd name="T112" fmla="*/ 2246 w 3130"/>
                <a:gd name="T113" fmla="*/ 2779 h 3130"/>
                <a:gd name="T114" fmla="*/ 1880 w 3130"/>
                <a:gd name="T115" fmla="*/ 2921 h 3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30" h="3130">
                  <a:moveTo>
                    <a:pt x="1565" y="0"/>
                  </a:moveTo>
                  <a:lnTo>
                    <a:pt x="1565" y="0"/>
                  </a:lnTo>
                  <a:lnTo>
                    <a:pt x="1524" y="1"/>
                  </a:lnTo>
                  <a:lnTo>
                    <a:pt x="1484" y="2"/>
                  </a:lnTo>
                  <a:lnTo>
                    <a:pt x="1445" y="5"/>
                  </a:lnTo>
                  <a:lnTo>
                    <a:pt x="1405" y="8"/>
                  </a:lnTo>
                  <a:lnTo>
                    <a:pt x="1366" y="13"/>
                  </a:lnTo>
                  <a:lnTo>
                    <a:pt x="1327" y="18"/>
                  </a:lnTo>
                  <a:lnTo>
                    <a:pt x="1288" y="24"/>
                  </a:lnTo>
                  <a:lnTo>
                    <a:pt x="1249" y="31"/>
                  </a:lnTo>
                  <a:lnTo>
                    <a:pt x="1212" y="41"/>
                  </a:lnTo>
                  <a:lnTo>
                    <a:pt x="1175" y="50"/>
                  </a:lnTo>
                  <a:lnTo>
                    <a:pt x="1137" y="59"/>
                  </a:lnTo>
                  <a:lnTo>
                    <a:pt x="1100" y="70"/>
                  </a:lnTo>
                  <a:lnTo>
                    <a:pt x="1063" y="83"/>
                  </a:lnTo>
                  <a:lnTo>
                    <a:pt x="1027" y="95"/>
                  </a:lnTo>
                  <a:lnTo>
                    <a:pt x="991" y="108"/>
                  </a:lnTo>
                  <a:lnTo>
                    <a:pt x="956" y="124"/>
                  </a:lnTo>
                  <a:lnTo>
                    <a:pt x="922" y="139"/>
                  </a:lnTo>
                  <a:lnTo>
                    <a:pt x="887" y="154"/>
                  </a:lnTo>
                  <a:lnTo>
                    <a:pt x="853" y="172"/>
                  </a:lnTo>
                  <a:lnTo>
                    <a:pt x="819" y="189"/>
                  </a:lnTo>
                  <a:lnTo>
                    <a:pt x="786" y="208"/>
                  </a:lnTo>
                  <a:lnTo>
                    <a:pt x="754" y="227"/>
                  </a:lnTo>
                  <a:lnTo>
                    <a:pt x="722" y="246"/>
                  </a:lnTo>
                  <a:lnTo>
                    <a:pt x="690" y="268"/>
                  </a:lnTo>
                  <a:lnTo>
                    <a:pt x="659" y="290"/>
                  </a:lnTo>
                  <a:lnTo>
                    <a:pt x="629" y="311"/>
                  </a:lnTo>
                  <a:lnTo>
                    <a:pt x="599" y="335"/>
                  </a:lnTo>
                  <a:lnTo>
                    <a:pt x="570" y="358"/>
                  </a:lnTo>
                  <a:lnTo>
                    <a:pt x="542" y="382"/>
                  </a:lnTo>
                  <a:lnTo>
                    <a:pt x="513" y="407"/>
                  </a:lnTo>
                  <a:lnTo>
                    <a:pt x="485" y="433"/>
                  </a:lnTo>
                  <a:lnTo>
                    <a:pt x="459" y="459"/>
                  </a:lnTo>
                  <a:lnTo>
                    <a:pt x="433" y="486"/>
                  </a:lnTo>
                  <a:lnTo>
                    <a:pt x="407" y="513"/>
                  </a:lnTo>
                  <a:lnTo>
                    <a:pt x="382" y="542"/>
                  </a:lnTo>
                  <a:lnTo>
                    <a:pt x="358" y="570"/>
                  </a:lnTo>
                  <a:lnTo>
                    <a:pt x="335" y="599"/>
                  </a:lnTo>
                  <a:lnTo>
                    <a:pt x="311" y="630"/>
                  </a:lnTo>
                  <a:lnTo>
                    <a:pt x="290" y="659"/>
                  </a:lnTo>
                  <a:lnTo>
                    <a:pt x="268" y="690"/>
                  </a:lnTo>
                  <a:lnTo>
                    <a:pt x="246" y="722"/>
                  </a:lnTo>
                  <a:lnTo>
                    <a:pt x="227" y="754"/>
                  </a:lnTo>
                  <a:lnTo>
                    <a:pt x="208" y="786"/>
                  </a:lnTo>
                  <a:lnTo>
                    <a:pt x="189" y="819"/>
                  </a:lnTo>
                  <a:lnTo>
                    <a:pt x="172" y="853"/>
                  </a:lnTo>
                  <a:lnTo>
                    <a:pt x="154" y="887"/>
                  </a:lnTo>
                  <a:lnTo>
                    <a:pt x="138" y="922"/>
                  </a:lnTo>
                  <a:lnTo>
                    <a:pt x="124" y="956"/>
                  </a:lnTo>
                  <a:lnTo>
                    <a:pt x="108" y="991"/>
                  </a:lnTo>
                  <a:lnTo>
                    <a:pt x="95" y="1027"/>
                  </a:lnTo>
                  <a:lnTo>
                    <a:pt x="83" y="1064"/>
                  </a:lnTo>
                  <a:lnTo>
                    <a:pt x="70" y="1100"/>
                  </a:lnTo>
                  <a:lnTo>
                    <a:pt x="59" y="1137"/>
                  </a:lnTo>
                  <a:lnTo>
                    <a:pt x="50" y="1175"/>
                  </a:lnTo>
                  <a:lnTo>
                    <a:pt x="41" y="1212"/>
                  </a:lnTo>
                  <a:lnTo>
                    <a:pt x="31" y="1249"/>
                  </a:lnTo>
                  <a:lnTo>
                    <a:pt x="24" y="1288"/>
                  </a:lnTo>
                  <a:lnTo>
                    <a:pt x="18" y="1327"/>
                  </a:lnTo>
                  <a:lnTo>
                    <a:pt x="13" y="1366"/>
                  </a:lnTo>
                  <a:lnTo>
                    <a:pt x="8" y="1405"/>
                  </a:lnTo>
                  <a:lnTo>
                    <a:pt x="5" y="1445"/>
                  </a:lnTo>
                  <a:lnTo>
                    <a:pt x="2" y="1484"/>
                  </a:lnTo>
                  <a:lnTo>
                    <a:pt x="1" y="1525"/>
                  </a:lnTo>
                  <a:lnTo>
                    <a:pt x="0" y="1565"/>
                  </a:lnTo>
                  <a:lnTo>
                    <a:pt x="0" y="1565"/>
                  </a:lnTo>
                  <a:lnTo>
                    <a:pt x="1" y="1605"/>
                  </a:lnTo>
                  <a:lnTo>
                    <a:pt x="2" y="1645"/>
                  </a:lnTo>
                  <a:lnTo>
                    <a:pt x="5" y="1685"/>
                  </a:lnTo>
                  <a:lnTo>
                    <a:pt x="8" y="1725"/>
                  </a:lnTo>
                  <a:lnTo>
                    <a:pt x="13" y="1764"/>
                  </a:lnTo>
                  <a:lnTo>
                    <a:pt x="18" y="1803"/>
                  </a:lnTo>
                  <a:lnTo>
                    <a:pt x="24" y="1842"/>
                  </a:lnTo>
                  <a:lnTo>
                    <a:pt x="31" y="1880"/>
                  </a:lnTo>
                  <a:lnTo>
                    <a:pt x="41" y="1918"/>
                  </a:lnTo>
                  <a:lnTo>
                    <a:pt x="50" y="1955"/>
                  </a:lnTo>
                  <a:lnTo>
                    <a:pt x="59" y="1993"/>
                  </a:lnTo>
                  <a:lnTo>
                    <a:pt x="70" y="2030"/>
                  </a:lnTo>
                  <a:lnTo>
                    <a:pt x="83" y="2066"/>
                  </a:lnTo>
                  <a:lnTo>
                    <a:pt x="95" y="2103"/>
                  </a:lnTo>
                  <a:lnTo>
                    <a:pt x="108" y="2139"/>
                  </a:lnTo>
                  <a:lnTo>
                    <a:pt x="124" y="2174"/>
                  </a:lnTo>
                  <a:lnTo>
                    <a:pt x="138" y="2208"/>
                  </a:lnTo>
                  <a:lnTo>
                    <a:pt x="154" y="2243"/>
                  </a:lnTo>
                  <a:lnTo>
                    <a:pt x="172" y="2277"/>
                  </a:lnTo>
                  <a:lnTo>
                    <a:pt x="189" y="2310"/>
                  </a:lnTo>
                  <a:lnTo>
                    <a:pt x="208" y="2344"/>
                  </a:lnTo>
                  <a:lnTo>
                    <a:pt x="227" y="2375"/>
                  </a:lnTo>
                  <a:lnTo>
                    <a:pt x="246" y="2408"/>
                  </a:lnTo>
                  <a:lnTo>
                    <a:pt x="268" y="2439"/>
                  </a:lnTo>
                  <a:lnTo>
                    <a:pt x="290" y="2471"/>
                  </a:lnTo>
                  <a:lnTo>
                    <a:pt x="311" y="2500"/>
                  </a:lnTo>
                  <a:lnTo>
                    <a:pt x="335" y="2530"/>
                  </a:lnTo>
                  <a:lnTo>
                    <a:pt x="358" y="2560"/>
                  </a:lnTo>
                  <a:lnTo>
                    <a:pt x="382" y="2588"/>
                  </a:lnTo>
                  <a:lnTo>
                    <a:pt x="407" y="2617"/>
                  </a:lnTo>
                  <a:lnTo>
                    <a:pt x="433" y="2644"/>
                  </a:lnTo>
                  <a:lnTo>
                    <a:pt x="459" y="2671"/>
                  </a:lnTo>
                  <a:lnTo>
                    <a:pt x="485" y="2697"/>
                  </a:lnTo>
                  <a:lnTo>
                    <a:pt x="513" y="2723"/>
                  </a:lnTo>
                  <a:lnTo>
                    <a:pt x="542" y="2748"/>
                  </a:lnTo>
                  <a:lnTo>
                    <a:pt x="570" y="2772"/>
                  </a:lnTo>
                  <a:lnTo>
                    <a:pt x="599" y="2795"/>
                  </a:lnTo>
                  <a:lnTo>
                    <a:pt x="629" y="2819"/>
                  </a:lnTo>
                  <a:lnTo>
                    <a:pt x="659" y="2840"/>
                  </a:lnTo>
                  <a:lnTo>
                    <a:pt x="690" y="2862"/>
                  </a:lnTo>
                  <a:lnTo>
                    <a:pt x="722" y="2884"/>
                  </a:lnTo>
                  <a:lnTo>
                    <a:pt x="754" y="2903"/>
                  </a:lnTo>
                  <a:lnTo>
                    <a:pt x="786" y="2922"/>
                  </a:lnTo>
                  <a:lnTo>
                    <a:pt x="819" y="2941"/>
                  </a:lnTo>
                  <a:lnTo>
                    <a:pt x="853" y="2958"/>
                  </a:lnTo>
                  <a:lnTo>
                    <a:pt x="887" y="2976"/>
                  </a:lnTo>
                  <a:lnTo>
                    <a:pt x="922" y="2991"/>
                  </a:lnTo>
                  <a:lnTo>
                    <a:pt x="956" y="3006"/>
                  </a:lnTo>
                  <a:lnTo>
                    <a:pt x="991" y="3021"/>
                  </a:lnTo>
                  <a:lnTo>
                    <a:pt x="1027" y="3035"/>
                  </a:lnTo>
                  <a:lnTo>
                    <a:pt x="1063" y="3047"/>
                  </a:lnTo>
                  <a:lnTo>
                    <a:pt x="1100" y="3060"/>
                  </a:lnTo>
                  <a:lnTo>
                    <a:pt x="1137" y="3071"/>
                  </a:lnTo>
                  <a:lnTo>
                    <a:pt x="1175" y="3080"/>
                  </a:lnTo>
                  <a:lnTo>
                    <a:pt x="1212" y="3089"/>
                  </a:lnTo>
                  <a:lnTo>
                    <a:pt x="1249" y="3098"/>
                  </a:lnTo>
                  <a:lnTo>
                    <a:pt x="1288" y="3106"/>
                  </a:lnTo>
                  <a:lnTo>
                    <a:pt x="1327" y="3112"/>
                  </a:lnTo>
                  <a:lnTo>
                    <a:pt x="1366" y="3117"/>
                  </a:lnTo>
                  <a:lnTo>
                    <a:pt x="1405" y="3122"/>
                  </a:lnTo>
                  <a:lnTo>
                    <a:pt x="1445" y="3125"/>
                  </a:lnTo>
                  <a:lnTo>
                    <a:pt x="1484" y="3128"/>
                  </a:lnTo>
                  <a:lnTo>
                    <a:pt x="1524" y="3129"/>
                  </a:lnTo>
                  <a:lnTo>
                    <a:pt x="1565" y="3130"/>
                  </a:lnTo>
                  <a:lnTo>
                    <a:pt x="1565" y="3130"/>
                  </a:lnTo>
                  <a:lnTo>
                    <a:pt x="1605" y="3129"/>
                  </a:lnTo>
                  <a:lnTo>
                    <a:pt x="1645" y="3128"/>
                  </a:lnTo>
                  <a:lnTo>
                    <a:pt x="1685" y="3125"/>
                  </a:lnTo>
                  <a:lnTo>
                    <a:pt x="1725" y="3122"/>
                  </a:lnTo>
                  <a:lnTo>
                    <a:pt x="1764" y="3117"/>
                  </a:lnTo>
                  <a:lnTo>
                    <a:pt x="1803" y="3112"/>
                  </a:lnTo>
                  <a:lnTo>
                    <a:pt x="1842" y="3106"/>
                  </a:lnTo>
                  <a:lnTo>
                    <a:pt x="1880" y="3098"/>
                  </a:lnTo>
                  <a:lnTo>
                    <a:pt x="1917" y="3089"/>
                  </a:lnTo>
                  <a:lnTo>
                    <a:pt x="1955" y="3080"/>
                  </a:lnTo>
                  <a:lnTo>
                    <a:pt x="1993" y="3071"/>
                  </a:lnTo>
                  <a:lnTo>
                    <a:pt x="2030" y="3060"/>
                  </a:lnTo>
                  <a:lnTo>
                    <a:pt x="2066" y="3047"/>
                  </a:lnTo>
                  <a:lnTo>
                    <a:pt x="2103" y="3035"/>
                  </a:lnTo>
                  <a:lnTo>
                    <a:pt x="2138" y="3021"/>
                  </a:lnTo>
                  <a:lnTo>
                    <a:pt x="2174" y="3006"/>
                  </a:lnTo>
                  <a:lnTo>
                    <a:pt x="2208" y="2991"/>
                  </a:lnTo>
                  <a:lnTo>
                    <a:pt x="2243" y="2976"/>
                  </a:lnTo>
                  <a:lnTo>
                    <a:pt x="2277" y="2958"/>
                  </a:lnTo>
                  <a:lnTo>
                    <a:pt x="2310" y="2941"/>
                  </a:lnTo>
                  <a:lnTo>
                    <a:pt x="2344" y="2922"/>
                  </a:lnTo>
                  <a:lnTo>
                    <a:pt x="2375" y="2903"/>
                  </a:lnTo>
                  <a:lnTo>
                    <a:pt x="2408" y="2884"/>
                  </a:lnTo>
                  <a:lnTo>
                    <a:pt x="2439" y="2862"/>
                  </a:lnTo>
                  <a:lnTo>
                    <a:pt x="2471" y="2840"/>
                  </a:lnTo>
                  <a:lnTo>
                    <a:pt x="2500" y="2819"/>
                  </a:lnTo>
                  <a:lnTo>
                    <a:pt x="2530" y="2795"/>
                  </a:lnTo>
                  <a:lnTo>
                    <a:pt x="2560" y="2772"/>
                  </a:lnTo>
                  <a:lnTo>
                    <a:pt x="2588" y="2748"/>
                  </a:lnTo>
                  <a:lnTo>
                    <a:pt x="2616" y="2723"/>
                  </a:lnTo>
                  <a:lnTo>
                    <a:pt x="2644" y="2697"/>
                  </a:lnTo>
                  <a:lnTo>
                    <a:pt x="2671" y="2671"/>
                  </a:lnTo>
                  <a:lnTo>
                    <a:pt x="2697" y="2644"/>
                  </a:lnTo>
                  <a:lnTo>
                    <a:pt x="2723" y="2617"/>
                  </a:lnTo>
                  <a:lnTo>
                    <a:pt x="2748" y="2588"/>
                  </a:lnTo>
                  <a:lnTo>
                    <a:pt x="2772" y="2560"/>
                  </a:lnTo>
                  <a:lnTo>
                    <a:pt x="2795" y="2530"/>
                  </a:lnTo>
                  <a:lnTo>
                    <a:pt x="2819" y="2500"/>
                  </a:lnTo>
                  <a:lnTo>
                    <a:pt x="2840" y="2471"/>
                  </a:lnTo>
                  <a:lnTo>
                    <a:pt x="2862" y="2439"/>
                  </a:lnTo>
                  <a:lnTo>
                    <a:pt x="2884" y="2408"/>
                  </a:lnTo>
                  <a:lnTo>
                    <a:pt x="2903" y="2375"/>
                  </a:lnTo>
                  <a:lnTo>
                    <a:pt x="2922" y="2344"/>
                  </a:lnTo>
                  <a:lnTo>
                    <a:pt x="2941" y="2310"/>
                  </a:lnTo>
                  <a:lnTo>
                    <a:pt x="2958" y="2277"/>
                  </a:lnTo>
                  <a:lnTo>
                    <a:pt x="2976" y="2243"/>
                  </a:lnTo>
                  <a:lnTo>
                    <a:pt x="2991" y="2208"/>
                  </a:lnTo>
                  <a:lnTo>
                    <a:pt x="3006" y="2174"/>
                  </a:lnTo>
                  <a:lnTo>
                    <a:pt x="3021" y="2139"/>
                  </a:lnTo>
                  <a:lnTo>
                    <a:pt x="3035" y="2103"/>
                  </a:lnTo>
                  <a:lnTo>
                    <a:pt x="3047" y="2066"/>
                  </a:lnTo>
                  <a:lnTo>
                    <a:pt x="3060" y="2030"/>
                  </a:lnTo>
                  <a:lnTo>
                    <a:pt x="3070" y="1993"/>
                  </a:lnTo>
                  <a:lnTo>
                    <a:pt x="3080" y="1955"/>
                  </a:lnTo>
                  <a:lnTo>
                    <a:pt x="3089" y="1918"/>
                  </a:lnTo>
                  <a:lnTo>
                    <a:pt x="3098" y="1880"/>
                  </a:lnTo>
                  <a:lnTo>
                    <a:pt x="3106" y="1842"/>
                  </a:lnTo>
                  <a:lnTo>
                    <a:pt x="3112" y="1803"/>
                  </a:lnTo>
                  <a:lnTo>
                    <a:pt x="3117" y="1764"/>
                  </a:lnTo>
                  <a:lnTo>
                    <a:pt x="3122" y="1725"/>
                  </a:lnTo>
                  <a:lnTo>
                    <a:pt x="3125" y="1685"/>
                  </a:lnTo>
                  <a:lnTo>
                    <a:pt x="3128" y="1645"/>
                  </a:lnTo>
                  <a:lnTo>
                    <a:pt x="3129" y="1605"/>
                  </a:lnTo>
                  <a:lnTo>
                    <a:pt x="3130" y="1565"/>
                  </a:lnTo>
                  <a:lnTo>
                    <a:pt x="3130" y="1565"/>
                  </a:lnTo>
                  <a:lnTo>
                    <a:pt x="3129" y="1525"/>
                  </a:lnTo>
                  <a:lnTo>
                    <a:pt x="3128" y="1484"/>
                  </a:lnTo>
                  <a:lnTo>
                    <a:pt x="3125" y="1445"/>
                  </a:lnTo>
                  <a:lnTo>
                    <a:pt x="3122" y="1405"/>
                  </a:lnTo>
                  <a:lnTo>
                    <a:pt x="3117" y="1366"/>
                  </a:lnTo>
                  <a:lnTo>
                    <a:pt x="3112" y="1327"/>
                  </a:lnTo>
                  <a:lnTo>
                    <a:pt x="3106" y="1288"/>
                  </a:lnTo>
                  <a:lnTo>
                    <a:pt x="3098" y="1249"/>
                  </a:lnTo>
                  <a:lnTo>
                    <a:pt x="3089" y="1212"/>
                  </a:lnTo>
                  <a:lnTo>
                    <a:pt x="3080" y="1175"/>
                  </a:lnTo>
                  <a:lnTo>
                    <a:pt x="3070" y="1137"/>
                  </a:lnTo>
                  <a:lnTo>
                    <a:pt x="3060" y="1100"/>
                  </a:lnTo>
                  <a:lnTo>
                    <a:pt x="3047" y="1064"/>
                  </a:lnTo>
                  <a:lnTo>
                    <a:pt x="3035" y="1027"/>
                  </a:lnTo>
                  <a:lnTo>
                    <a:pt x="3021" y="991"/>
                  </a:lnTo>
                  <a:lnTo>
                    <a:pt x="3006" y="956"/>
                  </a:lnTo>
                  <a:lnTo>
                    <a:pt x="2991" y="922"/>
                  </a:lnTo>
                  <a:lnTo>
                    <a:pt x="2976" y="887"/>
                  </a:lnTo>
                  <a:lnTo>
                    <a:pt x="2958" y="853"/>
                  </a:lnTo>
                  <a:lnTo>
                    <a:pt x="2941" y="819"/>
                  </a:lnTo>
                  <a:lnTo>
                    <a:pt x="2922" y="786"/>
                  </a:lnTo>
                  <a:lnTo>
                    <a:pt x="2903" y="754"/>
                  </a:lnTo>
                  <a:lnTo>
                    <a:pt x="2884" y="722"/>
                  </a:lnTo>
                  <a:lnTo>
                    <a:pt x="2862" y="690"/>
                  </a:lnTo>
                  <a:lnTo>
                    <a:pt x="2840" y="659"/>
                  </a:lnTo>
                  <a:lnTo>
                    <a:pt x="2819" y="630"/>
                  </a:lnTo>
                  <a:lnTo>
                    <a:pt x="2795" y="599"/>
                  </a:lnTo>
                  <a:lnTo>
                    <a:pt x="2772" y="570"/>
                  </a:lnTo>
                  <a:lnTo>
                    <a:pt x="2748" y="542"/>
                  </a:lnTo>
                  <a:lnTo>
                    <a:pt x="2723" y="513"/>
                  </a:lnTo>
                  <a:lnTo>
                    <a:pt x="2697" y="486"/>
                  </a:lnTo>
                  <a:lnTo>
                    <a:pt x="2671" y="459"/>
                  </a:lnTo>
                  <a:lnTo>
                    <a:pt x="2644" y="433"/>
                  </a:lnTo>
                  <a:lnTo>
                    <a:pt x="2616" y="407"/>
                  </a:lnTo>
                  <a:lnTo>
                    <a:pt x="2588" y="382"/>
                  </a:lnTo>
                  <a:lnTo>
                    <a:pt x="2560" y="358"/>
                  </a:lnTo>
                  <a:lnTo>
                    <a:pt x="2530" y="335"/>
                  </a:lnTo>
                  <a:lnTo>
                    <a:pt x="2500" y="311"/>
                  </a:lnTo>
                  <a:lnTo>
                    <a:pt x="2471" y="290"/>
                  </a:lnTo>
                  <a:lnTo>
                    <a:pt x="2439" y="268"/>
                  </a:lnTo>
                  <a:lnTo>
                    <a:pt x="2408" y="246"/>
                  </a:lnTo>
                  <a:lnTo>
                    <a:pt x="2375" y="227"/>
                  </a:lnTo>
                  <a:lnTo>
                    <a:pt x="2344" y="208"/>
                  </a:lnTo>
                  <a:lnTo>
                    <a:pt x="2310" y="189"/>
                  </a:lnTo>
                  <a:lnTo>
                    <a:pt x="2277" y="172"/>
                  </a:lnTo>
                  <a:lnTo>
                    <a:pt x="2243" y="154"/>
                  </a:lnTo>
                  <a:lnTo>
                    <a:pt x="2208" y="139"/>
                  </a:lnTo>
                  <a:lnTo>
                    <a:pt x="2174" y="124"/>
                  </a:lnTo>
                  <a:lnTo>
                    <a:pt x="2138" y="108"/>
                  </a:lnTo>
                  <a:lnTo>
                    <a:pt x="2103" y="95"/>
                  </a:lnTo>
                  <a:lnTo>
                    <a:pt x="2066" y="83"/>
                  </a:lnTo>
                  <a:lnTo>
                    <a:pt x="2030" y="70"/>
                  </a:lnTo>
                  <a:lnTo>
                    <a:pt x="1993" y="59"/>
                  </a:lnTo>
                  <a:lnTo>
                    <a:pt x="1955" y="50"/>
                  </a:lnTo>
                  <a:lnTo>
                    <a:pt x="1917" y="41"/>
                  </a:lnTo>
                  <a:lnTo>
                    <a:pt x="1880" y="31"/>
                  </a:lnTo>
                  <a:lnTo>
                    <a:pt x="1842" y="24"/>
                  </a:lnTo>
                  <a:lnTo>
                    <a:pt x="1803" y="18"/>
                  </a:lnTo>
                  <a:lnTo>
                    <a:pt x="1764" y="13"/>
                  </a:lnTo>
                  <a:lnTo>
                    <a:pt x="1725" y="8"/>
                  </a:lnTo>
                  <a:lnTo>
                    <a:pt x="1685" y="5"/>
                  </a:lnTo>
                  <a:lnTo>
                    <a:pt x="1645" y="2"/>
                  </a:lnTo>
                  <a:lnTo>
                    <a:pt x="1605" y="1"/>
                  </a:lnTo>
                  <a:lnTo>
                    <a:pt x="1565" y="0"/>
                  </a:lnTo>
                  <a:lnTo>
                    <a:pt x="1565" y="0"/>
                  </a:lnTo>
                  <a:close/>
                  <a:moveTo>
                    <a:pt x="1565" y="2958"/>
                  </a:moveTo>
                  <a:lnTo>
                    <a:pt x="1565" y="2958"/>
                  </a:lnTo>
                  <a:lnTo>
                    <a:pt x="1529" y="2957"/>
                  </a:lnTo>
                  <a:lnTo>
                    <a:pt x="1493" y="2956"/>
                  </a:lnTo>
                  <a:lnTo>
                    <a:pt x="1457" y="2954"/>
                  </a:lnTo>
                  <a:lnTo>
                    <a:pt x="1423" y="2950"/>
                  </a:lnTo>
                  <a:lnTo>
                    <a:pt x="1388" y="2947"/>
                  </a:lnTo>
                  <a:lnTo>
                    <a:pt x="1353" y="2942"/>
                  </a:lnTo>
                  <a:lnTo>
                    <a:pt x="1319" y="2936"/>
                  </a:lnTo>
                  <a:lnTo>
                    <a:pt x="1284" y="2930"/>
                  </a:lnTo>
                  <a:lnTo>
                    <a:pt x="1250" y="2922"/>
                  </a:lnTo>
                  <a:lnTo>
                    <a:pt x="1218" y="2914"/>
                  </a:lnTo>
                  <a:lnTo>
                    <a:pt x="1184" y="2905"/>
                  </a:lnTo>
                  <a:lnTo>
                    <a:pt x="1151" y="2895"/>
                  </a:lnTo>
                  <a:lnTo>
                    <a:pt x="1118" y="2885"/>
                  </a:lnTo>
                  <a:lnTo>
                    <a:pt x="1087" y="2873"/>
                  </a:lnTo>
                  <a:lnTo>
                    <a:pt x="1055" y="2861"/>
                  </a:lnTo>
                  <a:lnTo>
                    <a:pt x="1023" y="2848"/>
                  </a:lnTo>
                  <a:lnTo>
                    <a:pt x="992" y="2834"/>
                  </a:lnTo>
                  <a:lnTo>
                    <a:pt x="962" y="2820"/>
                  </a:lnTo>
                  <a:lnTo>
                    <a:pt x="931" y="2806"/>
                  </a:lnTo>
                  <a:lnTo>
                    <a:pt x="901" y="2789"/>
                  </a:lnTo>
                  <a:lnTo>
                    <a:pt x="872" y="2773"/>
                  </a:lnTo>
                  <a:lnTo>
                    <a:pt x="843" y="2755"/>
                  </a:lnTo>
                  <a:lnTo>
                    <a:pt x="815" y="2738"/>
                  </a:lnTo>
                  <a:lnTo>
                    <a:pt x="786" y="2720"/>
                  </a:lnTo>
                  <a:lnTo>
                    <a:pt x="759" y="2700"/>
                  </a:lnTo>
                  <a:lnTo>
                    <a:pt x="732" y="2681"/>
                  </a:lnTo>
                  <a:lnTo>
                    <a:pt x="705" y="2660"/>
                  </a:lnTo>
                  <a:lnTo>
                    <a:pt x="680" y="2640"/>
                  </a:lnTo>
                  <a:lnTo>
                    <a:pt x="654" y="2618"/>
                  </a:lnTo>
                  <a:lnTo>
                    <a:pt x="629" y="2596"/>
                  </a:lnTo>
                  <a:lnTo>
                    <a:pt x="604" y="2573"/>
                  </a:lnTo>
                  <a:lnTo>
                    <a:pt x="580" y="2550"/>
                  </a:lnTo>
                  <a:lnTo>
                    <a:pt x="557" y="2525"/>
                  </a:lnTo>
                  <a:lnTo>
                    <a:pt x="534" y="2501"/>
                  </a:lnTo>
                  <a:lnTo>
                    <a:pt x="512" y="2476"/>
                  </a:lnTo>
                  <a:lnTo>
                    <a:pt x="490" y="2450"/>
                  </a:lnTo>
                  <a:lnTo>
                    <a:pt x="470" y="2425"/>
                  </a:lnTo>
                  <a:lnTo>
                    <a:pt x="449" y="2398"/>
                  </a:lnTo>
                  <a:lnTo>
                    <a:pt x="430" y="2370"/>
                  </a:lnTo>
                  <a:lnTo>
                    <a:pt x="410" y="2344"/>
                  </a:lnTo>
                  <a:lnTo>
                    <a:pt x="392" y="2315"/>
                  </a:lnTo>
                  <a:lnTo>
                    <a:pt x="374" y="2286"/>
                  </a:lnTo>
                  <a:lnTo>
                    <a:pt x="357" y="2258"/>
                  </a:lnTo>
                  <a:lnTo>
                    <a:pt x="341" y="2228"/>
                  </a:lnTo>
                  <a:lnTo>
                    <a:pt x="324" y="2198"/>
                  </a:lnTo>
                  <a:lnTo>
                    <a:pt x="310" y="2168"/>
                  </a:lnTo>
                  <a:lnTo>
                    <a:pt x="296" y="2138"/>
                  </a:lnTo>
                  <a:lnTo>
                    <a:pt x="281" y="2107"/>
                  </a:lnTo>
                  <a:lnTo>
                    <a:pt x="269" y="2075"/>
                  </a:lnTo>
                  <a:lnTo>
                    <a:pt x="257" y="2043"/>
                  </a:lnTo>
                  <a:lnTo>
                    <a:pt x="245" y="2012"/>
                  </a:lnTo>
                  <a:lnTo>
                    <a:pt x="235" y="1979"/>
                  </a:lnTo>
                  <a:lnTo>
                    <a:pt x="225" y="1946"/>
                  </a:lnTo>
                  <a:lnTo>
                    <a:pt x="216" y="1912"/>
                  </a:lnTo>
                  <a:lnTo>
                    <a:pt x="208" y="1880"/>
                  </a:lnTo>
                  <a:lnTo>
                    <a:pt x="200" y="1846"/>
                  </a:lnTo>
                  <a:lnTo>
                    <a:pt x="194" y="1811"/>
                  </a:lnTo>
                  <a:lnTo>
                    <a:pt x="188" y="1777"/>
                  </a:lnTo>
                  <a:lnTo>
                    <a:pt x="183" y="1742"/>
                  </a:lnTo>
                  <a:lnTo>
                    <a:pt x="179" y="1707"/>
                  </a:lnTo>
                  <a:lnTo>
                    <a:pt x="176" y="1672"/>
                  </a:lnTo>
                  <a:lnTo>
                    <a:pt x="174" y="1637"/>
                  </a:lnTo>
                  <a:lnTo>
                    <a:pt x="173" y="1601"/>
                  </a:lnTo>
                  <a:lnTo>
                    <a:pt x="172" y="1565"/>
                  </a:lnTo>
                  <a:lnTo>
                    <a:pt x="172" y="1565"/>
                  </a:lnTo>
                  <a:lnTo>
                    <a:pt x="173" y="1529"/>
                  </a:lnTo>
                  <a:lnTo>
                    <a:pt x="174" y="1493"/>
                  </a:lnTo>
                  <a:lnTo>
                    <a:pt x="176" y="1457"/>
                  </a:lnTo>
                  <a:lnTo>
                    <a:pt x="179" y="1423"/>
                  </a:lnTo>
                  <a:lnTo>
                    <a:pt x="183" y="1388"/>
                  </a:lnTo>
                  <a:lnTo>
                    <a:pt x="188" y="1353"/>
                  </a:lnTo>
                  <a:lnTo>
                    <a:pt x="194" y="1319"/>
                  </a:lnTo>
                  <a:lnTo>
                    <a:pt x="200" y="1284"/>
                  </a:lnTo>
                  <a:lnTo>
                    <a:pt x="208" y="1250"/>
                  </a:lnTo>
                  <a:lnTo>
                    <a:pt x="216" y="1218"/>
                  </a:lnTo>
                  <a:lnTo>
                    <a:pt x="225" y="1184"/>
                  </a:lnTo>
                  <a:lnTo>
                    <a:pt x="235" y="1151"/>
                  </a:lnTo>
                  <a:lnTo>
                    <a:pt x="245" y="1118"/>
                  </a:lnTo>
                  <a:lnTo>
                    <a:pt x="257" y="1087"/>
                  </a:lnTo>
                  <a:lnTo>
                    <a:pt x="269" y="1055"/>
                  </a:lnTo>
                  <a:lnTo>
                    <a:pt x="281" y="1023"/>
                  </a:lnTo>
                  <a:lnTo>
                    <a:pt x="296" y="992"/>
                  </a:lnTo>
                  <a:lnTo>
                    <a:pt x="310" y="962"/>
                  </a:lnTo>
                  <a:lnTo>
                    <a:pt x="324" y="932"/>
                  </a:lnTo>
                  <a:lnTo>
                    <a:pt x="341" y="901"/>
                  </a:lnTo>
                  <a:lnTo>
                    <a:pt x="357" y="872"/>
                  </a:lnTo>
                  <a:lnTo>
                    <a:pt x="374" y="844"/>
                  </a:lnTo>
                  <a:lnTo>
                    <a:pt x="392" y="815"/>
                  </a:lnTo>
                  <a:lnTo>
                    <a:pt x="410" y="786"/>
                  </a:lnTo>
                  <a:lnTo>
                    <a:pt x="430" y="759"/>
                  </a:lnTo>
                  <a:lnTo>
                    <a:pt x="449" y="732"/>
                  </a:lnTo>
                  <a:lnTo>
                    <a:pt x="470" y="705"/>
                  </a:lnTo>
                  <a:lnTo>
                    <a:pt x="490" y="680"/>
                  </a:lnTo>
                  <a:lnTo>
                    <a:pt x="512" y="654"/>
                  </a:lnTo>
                  <a:lnTo>
                    <a:pt x="534" y="629"/>
                  </a:lnTo>
                  <a:lnTo>
                    <a:pt x="557" y="604"/>
                  </a:lnTo>
                  <a:lnTo>
                    <a:pt x="580" y="580"/>
                  </a:lnTo>
                  <a:lnTo>
                    <a:pt x="604" y="557"/>
                  </a:lnTo>
                  <a:lnTo>
                    <a:pt x="629" y="534"/>
                  </a:lnTo>
                  <a:lnTo>
                    <a:pt x="654" y="512"/>
                  </a:lnTo>
                  <a:lnTo>
                    <a:pt x="680" y="490"/>
                  </a:lnTo>
                  <a:lnTo>
                    <a:pt x="705" y="470"/>
                  </a:lnTo>
                  <a:lnTo>
                    <a:pt x="732" y="449"/>
                  </a:lnTo>
                  <a:lnTo>
                    <a:pt x="759" y="430"/>
                  </a:lnTo>
                  <a:lnTo>
                    <a:pt x="786" y="410"/>
                  </a:lnTo>
                  <a:lnTo>
                    <a:pt x="815" y="392"/>
                  </a:lnTo>
                  <a:lnTo>
                    <a:pt x="843" y="375"/>
                  </a:lnTo>
                  <a:lnTo>
                    <a:pt x="872" y="357"/>
                  </a:lnTo>
                  <a:lnTo>
                    <a:pt x="901" y="341"/>
                  </a:lnTo>
                  <a:lnTo>
                    <a:pt x="931" y="324"/>
                  </a:lnTo>
                  <a:lnTo>
                    <a:pt x="962" y="310"/>
                  </a:lnTo>
                  <a:lnTo>
                    <a:pt x="992" y="296"/>
                  </a:lnTo>
                  <a:lnTo>
                    <a:pt x="1023" y="281"/>
                  </a:lnTo>
                  <a:lnTo>
                    <a:pt x="1055" y="269"/>
                  </a:lnTo>
                  <a:lnTo>
                    <a:pt x="1087" y="257"/>
                  </a:lnTo>
                  <a:lnTo>
                    <a:pt x="1118" y="245"/>
                  </a:lnTo>
                  <a:lnTo>
                    <a:pt x="1151" y="235"/>
                  </a:lnTo>
                  <a:lnTo>
                    <a:pt x="1184" y="225"/>
                  </a:lnTo>
                  <a:lnTo>
                    <a:pt x="1218" y="216"/>
                  </a:lnTo>
                  <a:lnTo>
                    <a:pt x="1250" y="208"/>
                  </a:lnTo>
                  <a:lnTo>
                    <a:pt x="1284" y="200"/>
                  </a:lnTo>
                  <a:lnTo>
                    <a:pt x="1319" y="194"/>
                  </a:lnTo>
                  <a:lnTo>
                    <a:pt x="1353" y="188"/>
                  </a:lnTo>
                  <a:lnTo>
                    <a:pt x="1388" y="183"/>
                  </a:lnTo>
                  <a:lnTo>
                    <a:pt x="1423" y="179"/>
                  </a:lnTo>
                  <a:lnTo>
                    <a:pt x="1457" y="176"/>
                  </a:lnTo>
                  <a:lnTo>
                    <a:pt x="1493" y="174"/>
                  </a:lnTo>
                  <a:lnTo>
                    <a:pt x="1529" y="173"/>
                  </a:lnTo>
                  <a:lnTo>
                    <a:pt x="1565" y="172"/>
                  </a:lnTo>
                  <a:lnTo>
                    <a:pt x="1565" y="172"/>
                  </a:lnTo>
                  <a:lnTo>
                    <a:pt x="1601" y="173"/>
                  </a:lnTo>
                  <a:lnTo>
                    <a:pt x="1637" y="174"/>
                  </a:lnTo>
                  <a:lnTo>
                    <a:pt x="1672" y="176"/>
                  </a:lnTo>
                  <a:lnTo>
                    <a:pt x="1707" y="179"/>
                  </a:lnTo>
                  <a:lnTo>
                    <a:pt x="1742" y="183"/>
                  </a:lnTo>
                  <a:lnTo>
                    <a:pt x="1777" y="188"/>
                  </a:lnTo>
                  <a:lnTo>
                    <a:pt x="1811" y="194"/>
                  </a:lnTo>
                  <a:lnTo>
                    <a:pt x="1846" y="200"/>
                  </a:lnTo>
                  <a:lnTo>
                    <a:pt x="1880" y="208"/>
                  </a:lnTo>
                  <a:lnTo>
                    <a:pt x="1912" y="216"/>
                  </a:lnTo>
                  <a:lnTo>
                    <a:pt x="1946" y="225"/>
                  </a:lnTo>
                  <a:lnTo>
                    <a:pt x="1979" y="235"/>
                  </a:lnTo>
                  <a:lnTo>
                    <a:pt x="2011" y="245"/>
                  </a:lnTo>
                  <a:lnTo>
                    <a:pt x="2043" y="257"/>
                  </a:lnTo>
                  <a:lnTo>
                    <a:pt x="2075" y="269"/>
                  </a:lnTo>
                  <a:lnTo>
                    <a:pt x="2107" y="281"/>
                  </a:lnTo>
                  <a:lnTo>
                    <a:pt x="2138" y="296"/>
                  </a:lnTo>
                  <a:lnTo>
                    <a:pt x="2168" y="310"/>
                  </a:lnTo>
                  <a:lnTo>
                    <a:pt x="2198" y="324"/>
                  </a:lnTo>
                  <a:lnTo>
                    <a:pt x="2228" y="341"/>
                  </a:lnTo>
                  <a:lnTo>
                    <a:pt x="2258" y="357"/>
                  </a:lnTo>
                  <a:lnTo>
                    <a:pt x="2286" y="375"/>
                  </a:lnTo>
                  <a:lnTo>
                    <a:pt x="2315" y="392"/>
                  </a:lnTo>
                  <a:lnTo>
                    <a:pt x="2344" y="410"/>
                  </a:lnTo>
                  <a:lnTo>
                    <a:pt x="2370" y="430"/>
                  </a:lnTo>
                  <a:lnTo>
                    <a:pt x="2398" y="449"/>
                  </a:lnTo>
                  <a:lnTo>
                    <a:pt x="2425" y="470"/>
                  </a:lnTo>
                  <a:lnTo>
                    <a:pt x="2450" y="490"/>
                  </a:lnTo>
                  <a:lnTo>
                    <a:pt x="2476" y="512"/>
                  </a:lnTo>
                  <a:lnTo>
                    <a:pt x="2501" y="534"/>
                  </a:lnTo>
                  <a:lnTo>
                    <a:pt x="2525" y="557"/>
                  </a:lnTo>
                  <a:lnTo>
                    <a:pt x="2550" y="580"/>
                  </a:lnTo>
                  <a:lnTo>
                    <a:pt x="2573" y="604"/>
                  </a:lnTo>
                  <a:lnTo>
                    <a:pt x="2596" y="629"/>
                  </a:lnTo>
                  <a:lnTo>
                    <a:pt x="2618" y="654"/>
                  </a:lnTo>
                  <a:lnTo>
                    <a:pt x="2640" y="680"/>
                  </a:lnTo>
                  <a:lnTo>
                    <a:pt x="2660" y="705"/>
                  </a:lnTo>
                  <a:lnTo>
                    <a:pt x="2681" y="732"/>
                  </a:lnTo>
                  <a:lnTo>
                    <a:pt x="2700" y="759"/>
                  </a:lnTo>
                  <a:lnTo>
                    <a:pt x="2720" y="786"/>
                  </a:lnTo>
                  <a:lnTo>
                    <a:pt x="2738" y="815"/>
                  </a:lnTo>
                  <a:lnTo>
                    <a:pt x="2755" y="844"/>
                  </a:lnTo>
                  <a:lnTo>
                    <a:pt x="2773" y="872"/>
                  </a:lnTo>
                  <a:lnTo>
                    <a:pt x="2789" y="901"/>
                  </a:lnTo>
                  <a:lnTo>
                    <a:pt x="2806" y="932"/>
                  </a:lnTo>
                  <a:lnTo>
                    <a:pt x="2820" y="962"/>
                  </a:lnTo>
                  <a:lnTo>
                    <a:pt x="2834" y="992"/>
                  </a:lnTo>
                  <a:lnTo>
                    <a:pt x="2849" y="1023"/>
                  </a:lnTo>
                  <a:lnTo>
                    <a:pt x="2861" y="1055"/>
                  </a:lnTo>
                  <a:lnTo>
                    <a:pt x="2873" y="1087"/>
                  </a:lnTo>
                  <a:lnTo>
                    <a:pt x="2885" y="1118"/>
                  </a:lnTo>
                  <a:lnTo>
                    <a:pt x="2895" y="1151"/>
                  </a:lnTo>
                  <a:lnTo>
                    <a:pt x="2905" y="1184"/>
                  </a:lnTo>
                  <a:lnTo>
                    <a:pt x="2914" y="1218"/>
                  </a:lnTo>
                  <a:lnTo>
                    <a:pt x="2922" y="1250"/>
                  </a:lnTo>
                  <a:lnTo>
                    <a:pt x="2930" y="1284"/>
                  </a:lnTo>
                  <a:lnTo>
                    <a:pt x="2936" y="1319"/>
                  </a:lnTo>
                  <a:lnTo>
                    <a:pt x="2942" y="1353"/>
                  </a:lnTo>
                  <a:lnTo>
                    <a:pt x="2947" y="1388"/>
                  </a:lnTo>
                  <a:lnTo>
                    <a:pt x="2950" y="1423"/>
                  </a:lnTo>
                  <a:lnTo>
                    <a:pt x="2954" y="1457"/>
                  </a:lnTo>
                  <a:lnTo>
                    <a:pt x="2956" y="1493"/>
                  </a:lnTo>
                  <a:lnTo>
                    <a:pt x="2957" y="1529"/>
                  </a:lnTo>
                  <a:lnTo>
                    <a:pt x="2958" y="1565"/>
                  </a:lnTo>
                  <a:lnTo>
                    <a:pt x="2958" y="1565"/>
                  </a:lnTo>
                  <a:lnTo>
                    <a:pt x="2956" y="1620"/>
                  </a:lnTo>
                  <a:lnTo>
                    <a:pt x="2953" y="1675"/>
                  </a:lnTo>
                  <a:lnTo>
                    <a:pt x="2948" y="1729"/>
                  </a:lnTo>
                  <a:lnTo>
                    <a:pt x="2941" y="1782"/>
                  </a:lnTo>
                  <a:lnTo>
                    <a:pt x="2932" y="1835"/>
                  </a:lnTo>
                  <a:lnTo>
                    <a:pt x="2920" y="1888"/>
                  </a:lnTo>
                  <a:lnTo>
                    <a:pt x="2907" y="1939"/>
                  </a:lnTo>
                  <a:lnTo>
                    <a:pt x="2892" y="1989"/>
                  </a:lnTo>
                  <a:lnTo>
                    <a:pt x="2665" y="1858"/>
                  </a:lnTo>
                  <a:lnTo>
                    <a:pt x="2665" y="1858"/>
                  </a:lnTo>
                  <a:lnTo>
                    <a:pt x="2681" y="1883"/>
                  </a:lnTo>
                  <a:lnTo>
                    <a:pt x="2695" y="1907"/>
                  </a:lnTo>
                  <a:lnTo>
                    <a:pt x="2707" y="1931"/>
                  </a:lnTo>
                  <a:lnTo>
                    <a:pt x="2719" y="1952"/>
                  </a:lnTo>
                  <a:lnTo>
                    <a:pt x="2719" y="1952"/>
                  </a:lnTo>
                  <a:lnTo>
                    <a:pt x="2723" y="1962"/>
                  </a:lnTo>
                  <a:lnTo>
                    <a:pt x="2726" y="1973"/>
                  </a:lnTo>
                  <a:lnTo>
                    <a:pt x="2729" y="1984"/>
                  </a:lnTo>
                  <a:lnTo>
                    <a:pt x="2731" y="1995"/>
                  </a:lnTo>
                  <a:lnTo>
                    <a:pt x="2732" y="2007"/>
                  </a:lnTo>
                  <a:lnTo>
                    <a:pt x="2732" y="2018"/>
                  </a:lnTo>
                  <a:lnTo>
                    <a:pt x="2732" y="2041"/>
                  </a:lnTo>
                  <a:lnTo>
                    <a:pt x="2729" y="2064"/>
                  </a:lnTo>
                  <a:lnTo>
                    <a:pt x="2724" y="2084"/>
                  </a:lnTo>
                  <a:lnTo>
                    <a:pt x="2719" y="2103"/>
                  </a:lnTo>
                  <a:lnTo>
                    <a:pt x="2711" y="2118"/>
                  </a:lnTo>
                  <a:lnTo>
                    <a:pt x="2711" y="2118"/>
                  </a:lnTo>
                  <a:lnTo>
                    <a:pt x="2705" y="2128"/>
                  </a:lnTo>
                  <a:lnTo>
                    <a:pt x="2699" y="2139"/>
                  </a:lnTo>
                  <a:lnTo>
                    <a:pt x="2683" y="2159"/>
                  </a:lnTo>
                  <a:lnTo>
                    <a:pt x="2667" y="2178"/>
                  </a:lnTo>
                  <a:lnTo>
                    <a:pt x="2654" y="2192"/>
                  </a:lnTo>
                  <a:lnTo>
                    <a:pt x="2646" y="2199"/>
                  </a:lnTo>
                  <a:lnTo>
                    <a:pt x="2646" y="2199"/>
                  </a:lnTo>
                  <a:lnTo>
                    <a:pt x="2634" y="2212"/>
                  </a:lnTo>
                  <a:lnTo>
                    <a:pt x="2615" y="2235"/>
                  </a:lnTo>
                  <a:lnTo>
                    <a:pt x="2742" y="2309"/>
                  </a:lnTo>
                  <a:lnTo>
                    <a:pt x="2742" y="2309"/>
                  </a:lnTo>
                  <a:lnTo>
                    <a:pt x="2718" y="2345"/>
                  </a:lnTo>
                  <a:lnTo>
                    <a:pt x="2693" y="2380"/>
                  </a:lnTo>
                  <a:lnTo>
                    <a:pt x="2667" y="2414"/>
                  </a:lnTo>
                  <a:lnTo>
                    <a:pt x="2641" y="2448"/>
                  </a:lnTo>
                  <a:lnTo>
                    <a:pt x="2613" y="2481"/>
                  </a:lnTo>
                  <a:lnTo>
                    <a:pt x="2583" y="2514"/>
                  </a:lnTo>
                  <a:lnTo>
                    <a:pt x="2554" y="2544"/>
                  </a:lnTo>
                  <a:lnTo>
                    <a:pt x="2523" y="2574"/>
                  </a:lnTo>
                  <a:lnTo>
                    <a:pt x="2491" y="2604"/>
                  </a:lnTo>
                  <a:lnTo>
                    <a:pt x="2458" y="2631"/>
                  </a:lnTo>
                  <a:lnTo>
                    <a:pt x="2426" y="2659"/>
                  </a:lnTo>
                  <a:lnTo>
                    <a:pt x="2391" y="2686"/>
                  </a:lnTo>
                  <a:lnTo>
                    <a:pt x="2356" y="2710"/>
                  </a:lnTo>
                  <a:lnTo>
                    <a:pt x="2320" y="2735"/>
                  </a:lnTo>
                  <a:lnTo>
                    <a:pt x="2283" y="2757"/>
                  </a:lnTo>
                  <a:lnTo>
                    <a:pt x="2246" y="2779"/>
                  </a:lnTo>
                  <a:lnTo>
                    <a:pt x="2208" y="2801"/>
                  </a:lnTo>
                  <a:lnTo>
                    <a:pt x="2169" y="2820"/>
                  </a:lnTo>
                  <a:lnTo>
                    <a:pt x="2129" y="2838"/>
                  </a:lnTo>
                  <a:lnTo>
                    <a:pt x="2090" y="2855"/>
                  </a:lnTo>
                  <a:lnTo>
                    <a:pt x="2049" y="2871"/>
                  </a:lnTo>
                  <a:lnTo>
                    <a:pt x="2008" y="2886"/>
                  </a:lnTo>
                  <a:lnTo>
                    <a:pt x="1966" y="2899"/>
                  </a:lnTo>
                  <a:lnTo>
                    <a:pt x="1923" y="2911"/>
                  </a:lnTo>
                  <a:lnTo>
                    <a:pt x="1880" y="2921"/>
                  </a:lnTo>
                  <a:lnTo>
                    <a:pt x="1835" y="2932"/>
                  </a:lnTo>
                  <a:lnTo>
                    <a:pt x="1791" y="2939"/>
                  </a:lnTo>
                  <a:lnTo>
                    <a:pt x="1747" y="2946"/>
                  </a:lnTo>
                  <a:lnTo>
                    <a:pt x="1702" y="2951"/>
                  </a:lnTo>
                  <a:lnTo>
                    <a:pt x="1657" y="2955"/>
                  </a:lnTo>
                  <a:lnTo>
                    <a:pt x="1611" y="2957"/>
                  </a:lnTo>
                  <a:lnTo>
                    <a:pt x="1565" y="2958"/>
                  </a:lnTo>
                  <a:lnTo>
                    <a:pt x="1565" y="29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1" name="Freeform 62"/>
            <p:cNvSpPr>
              <a:spLocks/>
            </p:cNvSpPr>
            <p:nvPr/>
          </p:nvSpPr>
          <p:spPr bwMode="auto">
            <a:xfrm>
              <a:off x="3023" y="1807"/>
              <a:ext cx="182" cy="218"/>
            </a:xfrm>
            <a:custGeom>
              <a:avLst/>
              <a:gdLst>
                <a:gd name="T0" fmla="*/ 100 w 545"/>
                <a:gd name="T1" fmla="*/ 411 h 654"/>
                <a:gd name="T2" fmla="*/ 27 w 545"/>
                <a:gd name="T3" fmla="*/ 539 h 654"/>
                <a:gd name="T4" fmla="*/ 0 w 545"/>
                <a:gd name="T5" fmla="*/ 583 h 654"/>
                <a:gd name="T6" fmla="*/ 12 w 545"/>
                <a:gd name="T7" fmla="*/ 604 h 654"/>
                <a:gd name="T8" fmla="*/ 25 w 545"/>
                <a:gd name="T9" fmla="*/ 623 h 654"/>
                <a:gd name="T10" fmla="*/ 44 w 545"/>
                <a:gd name="T11" fmla="*/ 641 h 654"/>
                <a:gd name="T12" fmla="*/ 55 w 545"/>
                <a:gd name="T13" fmla="*/ 648 h 654"/>
                <a:gd name="T14" fmla="*/ 65 w 545"/>
                <a:gd name="T15" fmla="*/ 651 h 654"/>
                <a:gd name="T16" fmla="*/ 86 w 545"/>
                <a:gd name="T17" fmla="*/ 654 h 654"/>
                <a:gd name="T18" fmla="*/ 111 w 545"/>
                <a:gd name="T19" fmla="*/ 650 h 654"/>
                <a:gd name="T20" fmla="*/ 135 w 545"/>
                <a:gd name="T21" fmla="*/ 642 h 654"/>
                <a:gd name="T22" fmla="*/ 147 w 545"/>
                <a:gd name="T23" fmla="*/ 635 h 654"/>
                <a:gd name="T24" fmla="*/ 182 w 545"/>
                <a:gd name="T25" fmla="*/ 553 h 654"/>
                <a:gd name="T26" fmla="*/ 222 w 545"/>
                <a:gd name="T27" fmla="*/ 475 h 654"/>
                <a:gd name="T28" fmla="*/ 264 w 545"/>
                <a:gd name="T29" fmla="*/ 398 h 654"/>
                <a:gd name="T30" fmla="*/ 309 w 545"/>
                <a:gd name="T31" fmla="*/ 325 h 654"/>
                <a:gd name="T32" fmla="*/ 319 w 545"/>
                <a:gd name="T33" fmla="*/ 310 h 654"/>
                <a:gd name="T34" fmla="*/ 341 w 545"/>
                <a:gd name="T35" fmla="*/ 284 h 654"/>
                <a:gd name="T36" fmla="*/ 379 w 545"/>
                <a:gd name="T37" fmla="*/ 249 h 654"/>
                <a:gd name="T38" fmla="*/ 421 w 545"/>
                <a:gd name="T39" fmla="*/ 216 h 654"/>
                <a:gd name="T40" fmla="*/ 487 w 545"/>
                <a:gd name="T41" fmla="*/ 164 h 654"/>
                <a:gd name="T42" fmla="*/ 545 w 545"/>
                <a:gd name="T43" fmla="*/ 120 h 654"/>
                <a:gd name="T44" fmla="*/ 545 w 545"/>
                <a:gd name="T45" fmla="*/ 113 h 654"/>
                <a:gd name="T46" fmla="*/ 541 w 545"/>
                <a:gd name="T47" fmla="*/ 97 h 654"/>
                <a:gd name="T48" fmla="*/ 533 w 545"/>
                <a:gd name="T49" fmla="*/ 78 h 654"/>
                <a:gd name="T50" fmla="*/ 521 w 545"/>
                <a:gd name="T51" fmla="*/ 60 h 654"/>
                <a:gd name="T52" fmla="*/ 514 w 545"/>
                <a:gd name="T53" fmla="*/ 51 h 654"/>
                <a:gd name="T54" fmla="*/ 491 w 545"/>
                <a:gd name="T55" fmla="*/ 29 h 654"/>
                <a:gd name="T56" fmla="*/ 465 w 545"/>
                <a:gd name="T57" fmla="*/ 14 h 654"/>
                <a:gd name="T58" fmla="*/ 439 w 545"/>
                <a:gd name="T59" fmla="*/ 3 h 654"/>
                <a:gd name="T60" fmla="*/ 411 w 545"/>
                <a:gd name="T61" fmla="*/ 0 h 654"/>
                <a:gd name="T62" fmla="*/ 398 w 545"/>
                <a:gd name="T63" fmla="*/ 1 h 654"/>
                <a:gd name="T64" fmla="*/ 372 w 545"/>
                <a:gd name="T65" fmla="*/ 7 h 654"/>
                <a:gd name="T66" fmla="*/ 360 w 545"/>
                <a:gd name="T67" fmla="*/ 14 h 654"/>
                <a:gd name="T68" fmla="*/ 313 w 545"/>
                <a:gd name="T69" fmla="*/ 73 h 654"/>
                <a:gd name="T70" fmla="*/ 266 w 545"/>
                <a:gd name="T71" fmla="*/ 139 h 654"/>
                <a:gd name="T72" fmla="*/ 217 w 545"/>
                <a:gd name="T73" fmla="*/ 210 h 654"/>
                <a:gd name="T74" fmla="*/ 167 w 545"/>
                <a:gd name="T75" fmla="*/ 292 h 654"/>
                <a:gd name="T76" fmla="*/ 133 w 545"/>
                <a:gd name="T77" fmla="*/ 352 h 654"/>
                <a:gd name="T78" fmla="*/ 100 w 545"/>
                <a:gd name="T79" fmla="*/ 411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45" h="654">
                  <a:moveTo>
                    <a:pt x="100" y="411"/>
                  </a:moveTo>
                  <a:lnTo>
                    <a:pt x="100" y="411"/>
                  </a:lnTo>
                  <a:lnTo>
                    <a:pt x="53" y="496"/>
                  </a:lnTo>
                  <a:lnTo>
                    <a:pt x="27" y="539"/>
                  </a:lnTo>
                  <a:lnTo>
                    <a:pt x="0" y="583"/>
                  </a:lnTo>
                  <a:lnTo>
                    <a:pt x="0" y="583"/>
                  </a:lnTo>
                  <a:lnTo>
                    <a:pt x="6" y="594"/>
                  </a:lnTo>
                  <a:lnTo>
                    <a:pt x="12" y="604"/>
                  </a:lnTo>
                  <a:lnTo>
                    <a:pt x="18" y="613"/>
                  </a:lnTo>
                  <a:lnTo>
                    <a:pt x="25" y="623"/>
                  </a:lnTo>
                  <a:lnTo>
                    <a:pt x="34" y="632"/>
                  </a:lnTo>
                  <a:lnTo>
                    <a:pt x="44" y="641"/>
                  </a:lnTo>
                  <a:lnTo>
                    <a:pt x="49" y="645"/>
                  </a:lnTo>
                  <a:lnTo>
                    <a:pt x="55" y="648"/>
                  </a:lnTo>
                  <a:lnTo>
                    <a:pt x="55" y="648"/>
                  </a:lnTo>
                  <a:lnTo>
                    <a:pt x="65" y="651"/>
                  </a:lnTo>
                  <a:lnTo>
                    <a:pt x="75" y="653"/>
                  </a:lnTo>
                  <a:lnTo>
                    <a:pt x="86" y="654"/>
                  </a:lnTo>
                  <a:lnTo>
                    <a:pt x="99" y="653"/>
                  </a:lnTo>
                  <a:lnTo>
                    <a:pt x="111" y="650"/>
                  </a:lnTo>
                  <a:lnTo>
                    <a:pt x="123" y="647"/>
                  </a:lnTo>
                  <a:lnTo>
                    <a:pt x="135" y="642"/>
                  </a:lnTo>
                  <a:lnTo>
                    <a:pt x="147" y="635"/>
                  </a:lnTo>
                  <a:lnTo>
                    <a:pt x="147" y="635"/>
                  </a:lnTo>
                  <a:lnTo>
                    <a:pt x="163" y="594"/>
                  </a:lnTo>
                  <a:lnTo>
                    <a:pt x="182" y="553"/>
                  </a:lnTo>
                  <a:lnTo>
                    <a:pt x="201" y="513"/>
                  </a:lnTo>
                  <a:lnTo>
                    <a:pt x="222" y="475"/>
                  </a:lnTo>
                  <a:lnTo>
                    <a:pt x="242" y="436"/>
                  </a:lnTo>
                  <a:lnTo>
                    <a:pt x="264" y="398"/>
                  </a:lnTo>
                  <a:lnTo>
                    <a:pt x="286" y="361"/>
                  </a:lnTo>
                  <a:lnTo>
                    <a:pt x="309" y="325"/>
                  </a:lnTo>
                  <a:lnTo>
                    <a:pt x="309" y="325"/>
                  </a:lnTo>
                  <a:lnTo>
                    <a:pt x="319" y="310"/>
                  </a:lnTo>
                  <a:lnTo>
                    <a:pt x="329" y="296"/>
                  </a:lnTo>
                  <a:lnTo>
                    <a:pt x="341" y="284"/>
                  </a:lnTo>
                  <a:lnTo>
                    <a:pt x="354" y="272"/>
                  </a:lnTo>
                  <a:lnTo>
                    <a:pt x="379" y="249"/>
                  </a:lnTo>
                  <a:lnTo>
                    <a:pt x="406" y="228"/>
                  </a:lnTo>
                  <a:lnTo>
                    <a:pt x="421" y="216"/>
                  </a:lnTo>
                  <a:lnTo>
                    <a:pt x="421" y="216"/>
                  </a:lnTo>
                  <a:lnTo>
                    <a:pt x="487" y="164"/>
                  </a:lnTo>
                  <a:lnTo>
                    <a:pt x="517" y="142"/>
                  </a:lnTo>
                  <a:lnTo>
                    <a:pt x="545" y="120"/>
                  </a:lnTo>
                  <a:lnTo>
                    <a:pt x="545" y="120"/>
                  </a:lnTo>
                  <a:lnTo>
                    <a:pt x="545" y="113"/>
                  </a:lnTo>
                  <a:lnTo>
                    <a:pt x="544" y="105"/>
                  </a:lnTo>
                  <a:lnTo>
                    <a:pt x="541" y="97"/>
                  </a:lnTo>
                  <a:lnTo>
                    <a:pt x="538" y="87"/>
                  </a:lnTo>
                  <a:lnTo>
                    <a:pt x="533" y="78"/>
                  </a:lnTo>
                  <a:lnTo>
                    <a:pt x="528" y="69"/>
                  </a:lnTo>
                  <a:lnTo>
                    <a:pt x="521" y="60"/>
                  </a:lnTo>
                  <a:lnTo>
                    <a:pt x="514" y="51"/>
                  </a:lnTo>
                  <a:lnTo>
                    <a:pt x="514" y="51"/>
                  </a:lnTo>
                  <a:lnTo>
                    <a:pt x="502" y="39"/>
                  </a:lnTo>
                  <a:lnTo>
                    <a:pt x="491" y="29"/>
                  </a:lnTo>
                  <a:lnTo>
                    <a:pt x="479" y="21"/>
                  </a:lnTo>
                  <a:lnTo>
                    <a:pt x="465" y="14"/>
                  </a:lnTo>
                  <a:lnTo>
                    <a:pt x="452" y="7"/>
                  </a:lnTo>
                  <a:lnTo>
                    <a:pt x="439" y="3"/>
                  </a:lnTo>
                  <a:lnTo>
                    <a:pt x="424" y="1"/>
                  </a:lnTo>
                  <a:lnTo>
                    <a:pt x="411" y="0"/>
                  </a:lnTo>
                  <a:lnTo>
                    <a:pt x="411" y="0"/>
                  </a:lnTo>
                  <a:lnTo>
                    <a:pt x="398" y="1"/>
                  </a:lnTo>
                  <a:lnTo>
                    <a:pt x="384" y="3"/>
                  </a:lnTo>
                  <a:lnTo>
                    <a:pt x="372" y="7"/>
                  </a:lnTo>
                  <a:lnTo>
                    <a:pt x="360" y="14"/>
                  </a:lnTo>
                  <a:lnTo>
                    <a:pt x="360" y="14"/>
                  </a:lnTo>
                  <a:lnTo>
                    <a:pt x="336" y="43"/>
                  </a:lnTo>
                  <a:lnTo>
                    <a:pt x="313" y="73"/>
                  </a:lnTo>
                  <a:lnTo>
                    <a:pt x="289" y="105"/>
                  </a:lnTo>
                  <a:lnTo>
                    <a:pt x="266" y="139"/>
                  </a:lnTo>
                  <a:lnTo>
                    <a:pt x="242" y="173"/>
                  </a:lnTo>
                  <a:lnTo>
                    <a:pt x="217" y="210"/>
                  </a:lnTo>
                  <a:lnTo>
                    <a:pt x="193" y="250"/>
                  </a:lnTo>
                  <a:lnTo>
                    <a:pt x="167" y="292"/>
                  </a:lnTo>
                  <a:lnTo>
                    <a:pt x="167" y="292"/>
                  </a:lnTo>
                  <a:lnTo>
                    <a:pt x="133" y="352"/>
                  </a:lnTo>
                  <a:lnTo>
                    <a:pt x="100" y="411"/>
                  </a:lnTo>
                  <a:lnTo>
                    <a:pt x="100" y="4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2" name="Freeform 63"/>
            <p:cNvSpPr>
              <a:spLocks/>
            </p:cNvSpPr>
            <p:nvPr/>
          </p:nvSpPr>
          <p:spPr bwMode="auto">
            <a:xfrm>
              <a:off x="2932" y="1784"/>
              <a:ext cx="107" cy="168"/>
            </a:xfrm>
            <a:custGeom>
              <a:avLst/>
              <a:gdLst>
                <a:gd name="T0" fmla="*/ 37 w 321"/>
                <a:gd name="T1" fmla="*/ 495 h 503"/>
                <a:gd name="T2" fmla="*/ 37 w 321"/>
                <a:gd name="T3" fmla="*/ 495 h 503"/>
                <a:gd name="T4" fmla="*/ 47 w 321"/>
                <a:gd name="T5" fmla="*/ 498 h 503"/>
                <a:gd name="T6" fmla="*/ 58 w 321"/>
                <a:gd name="T7" fmla="*/ 501 h 503"/>
                <a:gd name="T8" fmla="*/ 69 w 321"/>
                <a:gd name="T9" fmla="*/ 502 h 503"/>
                <a:gd name="T10" fmla="*/ 81 w 321"/>
                <a:gd name="T11" fmla="*/ 503 h 503"/>
                <a:gd name="T12" fmla="*/ 81 w 321"/>
                <a:gd name="T13" fmla="*/ 503 h 503"/>
                <a:gd name="T14" fmla="*/ 81 w 321"/>
                <a:gd name="T15" fmla="*/ 503 h 503"/>
                <a:gd name="T16" fmla="*/ 93 w 321"/>
                <a:gd name="T17" fmla="*/ 502 h 503"/>
                <a:gd name="T18" fmla="*/ 93 w 321"/>
                <a:gd name="T19" fmla="*/ 502 h 503"/>
                <a:gd name="T20" fmla="*/ 123 w 321"/>
                <a:gd name="T21" fmla="*/ 451 h 503"/>
                <a:gd name="T22" fmla="*/ 151 w 321"/>
                <a:gd name="T23" fmla="*/ 399 h 503"/>
                <a:gd name="T24" fmla="*/ 180 w 321"/>
                <a:gd name="T25" fmla="*/ 345 h 503"/>
                <a:gd name="T26" fmla="*/ 209 w 321"/>
                <a:gd name="T27" fmla="*/ 288 h 503"/>
                <a:gd name="T28" fmla="*/ 236 w 321"/>
                <a:gd name="T29" fmla="*/ 229 h 503"/>
                <a:gd name="T30" fmla="*/ 264 w 321"/>
                <a:gd name="T31" fmla="*/ 167 h 503"/>
                <a:gd name="T32" fmla="*/ 293 w 321"/>
                <a:gd name="T33" fmla="*/ 101 h 503"/>
                <a:gd name="T34" fmla="*/ 321 w 321"/>
                <a:gd name="T35" fmla="*/ 31 h 503"/>
                <a:gd name="T36" fmla="*/ 321 w 321"/>
                <a:gd name="T37" fmla="*/ 31 h 503"/>
                <a:gd name="T38" fmla="*/ 304 w 321"/>
                <a:gd name="T39" fmla="*/ 22 h 503"/>
                <a:gd name="T40" fmla="*/ 293 w 321"/>
                <a:gd name="T41" fmla="*/ 16 h 503"/>
                <a:gd name="T42" fmla="*/ 279 w 321"/>
                <a:gd name="T43" fmla="*/ 11 h 503"/>
                <a:gd name="T44" fmla="*/ 265 w 321"/>
                <a:gd name="T45" fmla="*/ 7 h 503"/>
                <a:gd name="T46" fmla="*/ 250 w 321"/>
                <a:gd name="T47" fmla="*/ 3 h 503"/>
                <a:gd name="T48" fmla="*/ 232 w 321"/>
                <a:gd name="T49" fmla="*/ 0 h 503"/>
                <a:gd name="T50" fmla="*/ 214 w 321"/>
                <a:gd name="T51" fmla="*/ 0 h 503"/>
                <a:gd name="T52" fmla="*/ 214 w 321"/>
                <a:gd name="T53" fmla="*/ 0 h 503"/>
                <a:gd name="T54" fmla="*/ 204 w 321"/>
                <a:gd name="T55" fmla="*/ 0 h 503"/>
                <a:gd name="T56" fmla="*/ 194 w 321"/>
                <a:gd name="T57" fmla="*/ 1 h 503"/>
                <a:gd name="T58" fmla="*/ 184 w 321"/>
                <a:gd name="T59" fmla="*/ 2 h 503"/>
                <a:gd name="T60" fmla="*/ 175 w 321"/>
                <a:gd name="T61" fmla="*/ 4 h 503"/>
                <a:gd name="T62" fmla="*/ 166 w 321"/>
                <a:gd name="T63" fmla="*/ 7 h 503"/>
                <a:gd name="T64" fmla="*/ 157 w 321"/>
                <a:gd name="T65" fmla="*/ 11 h 503"/>
                <a:gd name="T66" fmla="*/ 148 w 321"/>
                <a:gd name="T67" fmla="*/ 15 h 503"/>
                <a:gd name="T68" fmla="*/ 140 w 321"/>
                <a:gd name="T69" fmla="*/ 19 h 503"/>
                <a:gd name="T70" fmla="*/ 140 w 321"/>
                <a:gd name="T71" fmla="*/ 19 h 503"/>
                <a:gd name="T72" fmla="*/ 131 w 321"/>
                <a:gd name="T73" fmla="*/ 26 h 503"/>
                <a:gd name="T74" fmla="*/ 126 w 321"/>
                <a:gd name="T75" fmla="*/ 29 h 503"/>
                <a:gd name="T76" fmla="*/ 126 w 321"/>
                <a:gd name="T77" fmla="*/ 29 h 503"/>
                <a:gd name="T78" fmla="*/ 116 w 321"/>
                <a:gd name="T79" fmla="*/ 59 h 503"/>
                <a:gd name="T80" fmla="*/ 104 w 321"/>
                <a:gd name="T81" fmla="*/ 97 h 503"/>
                <a:gd name="T82" fmla="*/ 78 w 321"/>
                <a:gd name="T83" fmla="*/ 175 h 503"/>
                <a:gd name="T84" fmla="*/ 78 w 321"/>
                <a:gd name="T85" fmla="*/ 175 h 503"/>
                <a:gd name="T86" fmla="*/ 51 w 321"/>
                <a:gd name="T87" fmla="*/ 247 h 503"/>
                <a:gd name="T88" fmla="*/ 26 w 321"/>
                <a:gd name="T89" fmla="*/ 320 h 503"/>
                <a:gd name="T90" fmla="*/ 15 w 321"/>
                <a:gd name="T91" fmla="*/ 354 h 503"/>
                <a:gd name="T92" fmla="*/ 7 w 321"/>
                <a:gd name="T93" fmla="*/ 385 h 503"/>
                <a:gd name="T94" fmla="*/ 2 w 321"/>
                <a:gd name="T95" fmla="*/ 409 h 503"/>
                <a:gd name="T96" fmla="*/ 0 w 321"/>
                <a:gd name="T97" fmla="*/ 420 h 503"/>
                <a:gd name="T98" fmla="*/ 0 w 321"/>
                <a:gd name="T99" fmla="*/ 428 h 503"/>
                <a:gd name="T100" fmla="*/ 0 w 321"/>
                <a:gd name="T101" fmla="*/ 428 h 503"/>
                <a:gd name="T102" fmla="*/ 0 w 321"/>
                <a:gd name="T103" fmla="*/ 440 h 503"/>
                <a:gd name="T104" fmla="*/ 2 w 321"/>
                <a:gd name="T105" fmla="*/ 451 h 503"/>
                <a:gd name="T106" fmla="*/ 4 w 321"/>
                <a:gd name="T107" fmla="*/ 463 h 503"/>
                <a:gd name="T108" fmla="*/ 9 w 321"/>
                <a:gd name="T109" fmla="*/ 472 h 503"/>
                <a:gd name="T110" fmla="*/ 14 w 321"/>
                <a:gd name="T111" fmla="*/ 479 h 503"/>
                <a:gd name="T112" fmla="*/ 20 w 321"/>
                <a:gd name="T113" fmla="*/ 486 h 503"/>
                <a:gd name="T114" fmla="*/ 27 w 321"/>
                <a:gd name="T115" fmla="*/ 491 h 503"/>
                <a:gd name="T116" fmla="*/ 37 w 321"/>
                <a:gd name="T117" fmla="*/ 495 h 503"/>
                <a:gd name="T118" fmla="*/ 37 w 321"/>
                <a:gd name="T119" fmla="*/ 49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1" h="503">
                  <a:moveTo>
                    <a:pt x="37" y="495"/>
                  </a:moveTo>
                  <a:lnTo>
                    <a:pt x="37" y="495"/>
                  </a:lnTo>
                  <a:lnTo>
                    <a:pt x="47" y="498"/>
                  </a:lnTo>
                  <a:lnTo>
                    <a:pt x="58" y="501"/>
                  </a:lnTo>
                  <a:lnTo>
                    <a:pt x="69" y="502"/>
                  </a:lnTo>
                  <a:lnTo>
                    <a:pt x="81" y="503"/>
                  </a:lnTo>
                  <a:lnTo>
                    <a:pt x="81" y="503"/>
                  </a:lnTo>
                  <a:lnTo>
                    <a:pt x="81" y="503"/>
                  </a:lnTo>
                  <a:lnTo>
                    <a:pt x="93" y="502"/>
                  </a:lnTo>
                  <a:lnTo>
                    <a:pt x="93" y="502"/>
                  </a:lnTo>
                  <a:lnTo>
                    <a:pt x="123" y="451"/>
                  </a:lnTo>
                  <a:lnTo>
                    <a:pt x="151" y="399"/>
                  </a:lnTo>
                  <a:lnTo>
                    <a:pt x="180" y="345"/>
                  </a:lnTo>
                  <a:lnTo>
                    <a:pt x="209" y="288"/>
                  </a:lnTo>
                  <a:lnTo>
                    <a:pt x="236" y="229"/>
                  </a:lnTo>
                  <a:lnTo>
                    <a:pt x="264" y="167"/>
                  </a:lnTo>
                  <a:lnTo>
                    <a:pt x="293" y="101"/>
                  </a:lnTo>
                  <a:lnTo>
                    <a:pt x="321" y="31"/>
                  </a:lnTo>
                  <a:lnTo>
                    <a:pt x="321" y="31"/>
                  </a:lnTo>
                  <a:lnTo>
                    <a:pt x="304" y="22"/>
                  </a:lnTo>
                  <a:lnTo>
                    <a:pt x="293" y="16"/>
                  </a:lnTo>
                  <a:lnTo>
                    <a:pt x="279" y="11"/>
                  </a:lnTo>
                  <a:lnTo>
                    <a:pt x="265" y="7"/>
                  </a:lnTo>
                  <a:lnTo>
                    <a:pt x="250" y="3"/>
                  </a:lnTo>
                  <a:lnTo>
                    <a:pt x="232" y="0"/>
                  </a:lnTo>
                  <a:lnTo>
                    <a:pt x="214" y="0"/>
                  </a:lnTo>
                  <a:lnTo>
                    <a:pt x="214" y="0"/>
                  </a:lnTo>
                  <a:lnTo>
                    <a:pt x="204" y="0"/>
                  </a:lnTo>
                  <a:lnTo>
                    <a:pt x="194" y="1"/>
                  </a:lnTo>
                  <a:lnTo>
                    <a:pt x="184" y="2"/>
                  </a:lnTo>
                  <a:lnTo>
                    <a:pt x="175" y="4"/>
                  </a:lnTo>
                  <a:lnTo>
                    <a:pt x="166" y="7"/>
                  </a:lnTo>
                  <a:lnTo>
                    <a:pt x="157" y="11"/>
                  </a:lnTo>
                  <a:lnTo>
                    <a:pt x="148" y="15"/>
                  </a:lnTo>
                  <a:lnTo>
                    <a:pt x="140" y="19"/>
                  </a:lnTo>
                  <a:lnTo>
                    <a:pt x="140" y="19"/>
                  </a:lnTo>
                  <a:lnTo>
                    <a:pt x="131" y="26"/>
                  </a:lnTo>
                  <a:lnTo>
                    <a:pt x="126" y="29"/>
                  </a:lnTo>
                  <a:lnTo>
                    <a:pt x="126" y="29"/>
                  </a:lnTo>
                  <a:lnTo>
                    <a:pt x="116" y="59"/>
                  </a:lnTo>
                  <a:lnTo>
                    <a:pt x="104" y="97"/>
                  </a:lnTo>
                  <a:lnTo>
                    <a:pt x="78" y="175"/>
                  </a:lnTo>
                  <a:lnTo>
                    <a:pt x="78" y="175"/>
                  </a:lnTo>
                  <a:lnTo>
                    <a:pt x="51" y="247"/>
                  </a:lnTo>
                  <a:lnTo>
                    <a:pt x="26" y="320"/>
                  </a:lnTo>
                  <a:lnTo>
                    <a:pt x="15" y="354"/>
                  </a:lnTo>
                  <a:lnTo>
                    <a:pt x="7" y="385"/>
                  </a:lnTo>
                  <a:lnTo>
                    <a:pt x="2" y="409"/>
                  </a:lnTo>
                  <a:lnTo>
                    <a:pt x="0" y="420"/>
                  </a:lnTo>
                  <a:lnTo>
                    <a:pt x="0" y="428"/>
                  </a:lnTo>
                  <a:lnTo>
                    <a:pt x="0" y="428"/>
                  </a:lnTo>
                  <a:lnTo>
                    <a:pt x="0" y="440"/>
                  </a:lnTo>
                  <a:lnTo>
                    <a:pt x="2" y="451"/>
                  </a:lnTo>
                  <a:lnTo>
                    <a:pt x="4" y="463"/>
                  </a:lnTo>
                  <a:lnTo>
                    <a:pt x="9" y="472"/>
                  </a:lnTo>
                  <a:lnTo>
                    <a:pt x="14" y="479"/>
                  </a:lnTo>
                  <a:lnTo>
                    <a:pt x="20" y="486"/>
                  </a:lnTo>
                  <a:lnTo>
                    <a:pt x="27" y="491"/>
                  </a:lnTo>
                  <a:lnTo>
                    <a:pt x="37" y="495"/>
                  </a:lnTo>
                  <a:lnTo>
                    <a:pt x="37" y="4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3" name="Freeform 64"/>
            <p:cNvSpPr>
              <a:spLocks/>
            </p:cNvSpPr>
            <p:nvPr/>
          </p:nvSpPr>
          <p:spPr bwMode="auto">
            <a:xfrm>
              <a:off x="2970" y="1787"/>
              <a:ext cx="156" cy="211"/>
            </a:xfrm>
            <a:custGeom>
              <a:avLst/>
              <a:gdLst>
                <a:gd name="T0" fmla="*/ 257 w 469"/>
                <a:gd name="T1" fmla="*/ 29 h 633"/>
                <a:gd name="T2" fmla="*/ 236 w 469"/>
                <a:gd name="T3" fmla="*/ 92 h 633"/>
                <a:gd name="T4" fmla="*/ 213 w 469"/>
                <a:gd name="T5" fmla="*/ 152 h 633"/>
                <a:gd name="T6" fmla="*/ 159 w 469"/>
                <a:gd name="T7" fmla="*/ 270 h 633"/>
                <a:gd name="T8" fmla="*/ 143 w 469"/>
                <a:gd name="T9" fmla="*/ 305 h 633"/>
                <a:gd name="T10" fmla="*/ 99 w 469"/>
                <a:gd name="T11" fmla="*/ 395 h 633"/>
                <a:gd name="T12" fmla="*/ 67 w 469"/>
                <a:gd name="T13" fmla="*/ 455 h 633"/>
                <a:gd name="T14" fmla="*/ 31 w 469"/>
                <a:gd name="T15" fmla="*/ 511 h 633"/>
                <a:gd name="T16" fmla="*/ 12 w 469"/>
                <a:gd name="T17" fmla="*/ 537 h 633"/>
                <a:gd name="T18" fmla="*/ 0 w 469"/>
                <a:gd name="T19" fmla="*/ 545 h 633"/>
                <a:gd name="T20" fmla="*/ 0 w 469"/>
                <a:gd name="T21" fmla="*/ 553 h 633"/>
                <a:gd name="T22" fmla="*/ 3 w 469"/>
                <a:gd name="T23" fmla="*/ 570 h 633"/>
                <a:gd name="T24" fmla="*/ 8 w 469"/>
                <a:gd name="T25" fmla="*/ 588 h 633"/>
                <a:gd name="T26" fmla="*/ 16 w 469"/>
                <a:gd name="T27" fmla="*/ 602 h 633"/>
                <a:gd name="T28" fmla="*/ 21 w 469"/>
                <a:gd name="T29" fmla="*/ 607 h 633"/>
                <a:gd name="T30" fmla="*/ 35 w 469"/>
                <a:gd name="T31" fmla="*/ 619 h 633"/>
                <a:gd name="T32" fmla="*/ 51 w 469"/>
                <a:gd name="T33" fmla="*/ 627 h 633"/>
                <a:gd name="T34" fmla="*/ 68 w 469"/>
                <a:gd name="T35" fmla="*/ 632 h 633"/>
                <a:gd name="T36" fmla="*/ 85 w 469"/>
                <a:gd name="T37" fmla="*/ 633 h 633"/>
                <a:gd name="T38" fmla="*/ 94 w 469"/>
                <a:gd name="T39" fmla="*/ 633 h 633"/>
                <a:gd name="T40" fmla="*/ 109 w 469"/>
                <a:gd name="T41" fmla="*/ 630 h 633"/>
                <a:gd name="T42" fmla="*/ 116 w 469"/>
                <a:gd name="T43" fmla="*/ 628 h 633"/>
                <a:gd name="T44" fmla="*/ 115 w 469"/>
                <a:gd name="T45" fmla="*/ 627 h 633"/>
                <a:gd name="T46" fmla="*/ 116 w 469"/>
                <a:gd name="T47" fmla="*/ 623 h 633"/>
                <a:gd name="T48" fmla="*/ 196 w 469"/>
                <a:gd name="T49" fmla="*/ 480 h 633"/>
                <a:gd name="T50" fmla="*/ 289 w 469"/>
                <a:gd name="T51" fmla="*/ 320 h 633"/>
                <a:gd name="T52" fmla="*/ 325 w 469"/>
                <a:gd name="T53" fmla="*/ 261 h 633"/>
                <a:gd name="T54" fmla="*/ 367 w 469"/>
                <a:gd name="T55" fmla="*/ 196 h 633"/>
                <a:gd name="T56" fmla="*/ 415 w 469"/>
                <a:gd name="T57" fmla="*/ 129 h 633"/>
                <a:gd name="T58" fmla="*/ 469 w 469"/>
                <a:gd name="T59" fmla="*/ 65 h 633"/>
                <a:gd name="T60" fmla="*/ 440 w 469"/>
                <a:gd name="T61" fmla="*/ 45 h 633"/>
                <a:gd name="T62" fmla="*/ 415 w 469"/>
                <a:gd name="T63" fmla="*/ 28 h 633"/>
                <a:gd name="T64" fmla="*/ 392 w 469"/>
                <a:gd name="T65" fmla="*/ 14 h 633"/>
                <a:gd name="T66" fmla="*/ 366 w 469"/>
                <a:gd name="T67" fmla="*/ 4 h 633"/>
                <a:gd name="T68" fmla="*/ 339 w 469"/>
                <a:gd name="T69" fmla="*/ 0 h 633"/>
                <a:gd name="T70" fmla="*/ 329 w 469"/>
                <a:gd name="T71" fmla="*/ 1 h 633"/>
                <a:gd name="T72" fmla="*/ 309 w 469"/>
                <a:gd name="T73" fmla="*/ 4 h 633"/>
                <a:gd name="T74" fmla="*/ 288 w 469"/>
                <a:gd name="T75" fmla="*/ 11 h 633"/>
                <a:gd name="T76" fmla="*/ 267 w 469"/>
                <a:gd name="T77" fmla="*/ 21 h 633"/>
                <a:gd name="T78" fmla="*/ 255 w 469"/>
                <a:gd name="T79" fmla="*/ 27 h 633"/>
                <a:gd name="T80" fmla="*/ 256 w 469"/>
                <a:gd name="T81" fmla="*/ 27 h 633"/>
                <a:gd name="T82" fmla="*/ 257 w 469"/>
                <a:gd name="T83" fmla="*/ 29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9" h="633">
                  <a:moveTo>
                    <a:pt x="257" y="29"/>
                  </a:moveTo>
                  <a:lnTo>
                    <a:pt x="257" y="29"/>
                  </a:lnTo>
                  <a:lnTo>
                    <a:pt x="247" y="61"/>
                  </a:lnTo>
                  <a:lnTo>
                    <a:pt x="236" y="92"/>
                  </a:lnTo>
                  <a:lnTo>
                    <a:pt x="225" y="122"/>
                  </a:lnTo>
                  <a:lnTo>
                    <a:pt x="213" y="152"/>
                  </a:lnTo>
                  <a:lnTo>
                    <a:pt x="186" y="212"/>
                  </a:lnTo>
                  <a:lnTo>
                    <a:pt x="159" y="270"/>
                  </a:lnTo>
                  <a:lnTo>
                    <a:pt x="143" y="305"/>
                  </a:lnTo>
                  <a:lnTo>
                    <a:pt x="143" y="305"/>
                  </a:lnTo>
                  <a:lnTo>
                    <a:pt x="114" y="365"/>
                  </a:lnTo>
                  <a:lnTo>
                    <a:pt x="99" y="395"/>
                  </a:lnTo>
                  <a:lnTo>
                    <a:pt x="83" y="425"/>
                  </a:lnTo>
                  <a:lnTo>
                    <a:pt x="67" y="455"/>
                  </a:lnTo>
                  <a:lnTo>
                    <a:pt x="50" y="483"/>
                  </a:lnTo>
                  <a:lnTo>
                    <a:pt x="31" y="511"/>
                  </a:lnTo>
                  <a:lnTo>
                    <a:pt x="12" y="537"/>
                  </a:lnTo>
                  <a:lnTo>
                    <a:pt x="12" y="537"/>
                  </a:lnTo>
                  <a:lnTo>
                    <a:pt x="7" y="541"/>
                  </a:lnTo>
                  <a:lnTo>
                    <a:pt x="0" y="545"/>
                  </a:lnTo>
                  <a:lnTo>
                    <a:pt x="0" y="545"/>
                  </a:lnTo>
                  <a:lnTo>
                    <a:pt x="0" y="553"/>
                  </a:lnTo>
                  <a:lnTo>
                    <a:pt x="1" y="562"/>
                  </a:lnTo>
                  <a:lnTo>
                    <a:pt x="3" y="570"/>
                  </a:lnTo>
                  <a:lnTo>
                    <a:pt x="5" y="580"/>
                  </a:lnTo>
                  <a:lnTo>
                    <a:pt x="8" y="588"/>
                  </a:lnTo>
                  <a:lnTo>
                    <a:pt x="11" y="595"/>
                  </a:lnTo>
                  <a:lnTo>
                    <a:pt x="16" y="602"/>
                  </a:lnTo>
                  <a:lnTo>
                    <a:pt x="21" y="607"/>
                  </a:lnTo>
                  <a:lnTo>
                    <a:pt x="21" y="607"/>
                  </a:lnTo>
                  <a:lnTo>
                    <a:pt x="27" y="613"/>
                  </a:lnTo>
                  <a:lnTo>
                    <a:pt x="35" y="619"/>
                  </a:lnTo>
                  <a:lnTo>
                    <a:pt x="42" y="623"/>
                  </a:lnTo>
                  <a:lnTo>
                    <a:pt x="51" y="627"/>
                  </a:lnTo>
                  <a:lnTo>
                    <a:pt x="59" y="630"/>
                  </a:lnTo>
                  <a:lnTo>
                    <a:pt x="68" y="632"/>
                  </a:lnTo>
                  <a:lnTo>
                    <a:pt x="77" y="633"/>
                  </a:lnTo>
                  <a:lnTo>
                    <a:pt x="85" y="633"/>
                  </a:lnTo>
                  <a:lnTo>
                    <a:pt x="85" y="633"/>
                  </a:lnTo>
                  <a:lnTo>
                    <a:pt x="94" y="633"/>
                  </a:lnTo>
                  <a:lnTo>
                    <a:pt x="102" y="632"/>
                  </a:lnTo>
                  <a:lnTo>
                    <a:pt x="109" y="630"/>
                  </a:lnTo>
                  <a:lnTo>
                    <a:pt x="116" y="628"/>
                  </a:lnTo>
                  <a:lnTo>
                    <a:pt x="116" y="628"/>
                  </a:lnTo>
                  <a:lnTo>
                    <a:pt x="115" y="628"/>
                  </a:lnTo>
                  <a:lnTo>
                    <a:pt x="115" y="627"/>
                  </a:lnTo>
                  <a:lnTo>
                    <a:pt x="116" y="623"/>
                  </a:lnTo>
                  <a:lnTo>
                    <a:pt x="116" y="623"/>
                  </a:lnTo>
                  <a:lnTo>
                    <a:pt x="155" y="553"/>
                  </a:lnTo>
                  <a:lnTo>
                    <a:pt x="196" y="480"/>
                  </a:lnTo>
                  <a:lnTo>
                    <a:pt x="240" y="403"/>
                  </a:lnTo>
                  <a:lnTo>
                    <a:pt x="289" y="320"/>
                  </a:lnTo>
                  <a:lnTo>
                    <a:pt x="289" y="320"/>
                  </a:lnTo>
                  <a:lnTo>
                    <a:pt x="325" y="261"/>
                  </a:lnTo>
                  <a:lnTo>
                    <a:pt x="346" y="229"/>
                  </a:lnTo>
                  <a:lnTo>
                    <a:pt x="367" y="196"/>
                  </a:lnTo>
                  <a:lnTo>
                    <a:pt x="391" y="163"/>
                  </a:lnTo>
                  <a:lnTo>
                    <a:pt x="415" y="129"/>
                  </a:lnTo>
                  <a:lnTo>
                    <a:pt x="441" y="96"/>
                  </a:lnTo>
                  <a:lnTo>
                    <a:pt x="469" y="65"/>
                  </a:lnTo>
                  <a:lnTo>
                    <a:pt x="469" y="65"/>
                  </a:lnTo>
                  <a:lnTo>
                    <a:pt x="440" y="45"/>
                  </a:lnTo>
                  <a:lnTo>
                    <a:pt x="440" y="45"/>
                  </a:lnTo>
                  <a:lnTo>
                    <a:pt x="415" y="28"/>
                  </a:lnTo>
                  <a:lnTo>
                    <a:pt x="403" y="20"/>
                  </a:lnTo>
                  <a:lnTo>
                    <a:pt x="392" y="14"/>
                  </a:lnTo>
                  <a:lnTo>
                    <a:pt x="378" y="8"/>
                  </a:lnTo>
                  <a:lnTo>
                    <a:pt x="366" y="4"/>
                  </a:lnTo>
                  <a:lnTo>
                    <a:pt x="353" y="1"/>
                  </a:lnTo>
                  <a:lnTo>
                    <a:pt x="339" y="0"/>
                  </a:lnTo>
                  <a:lnTo>
                    <a:pt x="339" y="0"/>
                  </a:lnTo>
                  <a:lnTo>
                    <a:pt x="329" y="1"/>
                  </a:lnTo>
                  <a:lnTo>
                    <a:pt x="319" y="2"/>
                  </a:lnTo>
                  <a:lnTo>
                    <a:pt x="309" y="4"/>
                  </a:lnTo>
                  <a:lnTo>
                    <a:pt x="299" y="7"/>
                  </a:lnTo>
                  <a:lnTo>
                    <a:pt x="288" y="11"/>
                  </a:lnTo>
                  <a:lnTo>
                    <a:pt x="278" y="15"/>
                  </a:lnTo>
                  <a:lnTo>
                    <a:pt x="267" y="21"/>
                  </a:lnTo>
                  <a:lnTo>
                    <a:pt x="255" y="27"/>
                  </a:lnTo>
                  <a:lnTo>
                    <a:pt x="255" y="27"/>
                  </a:lnTo>
                  <a:lnTo>
                    <a:pt x="256" y="27"/>
                  </a:lnTo>
                  <a:lnTo>
                    <a:pt x="256" y="27"/>
                  </a:lnTo>
                  <a:lnTo>
                    <a:pt x="257" y="28"/>
                  </a:lnTo>
                  <a:lnTo>
                    <a:pt x="257" y="29"/>
                  </a:lnTo>
                  <a:lnTo>
                    <a:pt x="257"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4" name="Freeform 65"/>
            <p:cNvSpPr>
              <a:spLocks/>
            </p:cNvSpPr>
            <p:nvPr/>
          </p:nvSpPr>
          <p:spPr bwMode="auto">
            <a:xfrm>
              <a:off x="3178" y="1936"/>
              <a:ext cx="37" cy="45"/>
            </a:xfrm>
            <a:custGeom>
              <a:avLst/>
              <a:gdLst>
                <a:gd name="T0" fmla="*/ 69 w 111"/>
                <a:gd name="T1" fmla="*/ 51 h 135"/>
                <a:gd name="T2" fmla="*/ 69 w 111"/>
                <a:gd name="T3" fmla="*/ 51 h 135"/>
                <a:gd name="T4" fmla="*/ 60 w 111"/>
                <a:gd name="T5" fmla="*/ 34 h 135"/>
                <a:gd name="T6" fmla="*/ 53 w 111"/>
                <a:gd name="T7" fmla="*/ 21 h 135"/>
                <a:gd name="T8" fmla="*/ 45 w 111"/>
                <a:gd name="T9" fmla="*/ 10 h 135"/>
                <a:gd name="T10" fmla="*/ 38 w 111"/>
                <a:gd name="T11" fmla="*/ 0 h 135"/>
                <a:gd name="T12" fmla="*/ 38 w 111"/>
                <a:gd name="T13" fmla="*/ 0 h 135"/>
                <a:gd name="T14" fmla="*/ 23 w 111"/>
                <a:gd name="T15" fmla="*/ 11 h 135"/>
                <a:gd name="T16" fmla="*/ 17 w 111"/>
                <a:gd name="T17" fmla="*/ 16 h 135"/>
                <a:gd name="T18" fmla="*/ 12 w 111"/>
                <a:gd name="T19" fmla="*/ 21 h 135"/>
                <a:gd name="T20" fmla="*/ 8 w 111"/>
                <a:gd name="T21" fmla="*/ 25 h 135"/>
                <a:gd name="T22" fmla="*/ 4 w 111"/>
                <a:gd name="T23" fmla="*/ 31 h 135"/>
                <a:gd name="T24" fmla="*/ 2 w 111"/>
                <a:gd name="T25" fmla="*/ 36 h 135"/>
                <a:gd name="T26" fmla="*/ 0 w 111"/>
                <a:gd name="T27" fmla="*/ 41 h 135"/>
                <a:gd name="T28" fmla="*/ 0 w 111"/>
                <a:gd name="T29" fmla="*/ 41 h 135"/>
                <a:gd name="T30" fmla="*/ 0 w 111"/>
                <a:gd name="T31" fmla="*/ 47 h 135"/>
                <a:gd name="T32" fmla="*/ 0 w 111"/>
                <a:gd name="T33" fmla="*/ 53 h 135"/>
                <a:gd name="T34" fmla="*/ 1 w 111"/>
                <a:gd name="T35" fmla="*/ 59 h 135"/>
                <a:gd name="T36" fmla="*/ 2 w 111"/>
                <a:gd name="T37" fmla="*/ 65 h 135"/>
                <a:gd name="T38" fmla="*/ 9 w 111"/>
                <a:gd name="T39" fmla="*/ 77 h 135"/>
                <a:gd name="T40" fmla="*/ 17 w 111"/>
                <a:gd name="T41" fmla="*/ 91 h 135"/>
                <a:gd name="T42" fmla="*/ 17 w 111"/>
                <a:gd name="T43" fmla="*/ 91 h 135"/>
                <a:gd name="T44" fmla="*/ 28 w 111"/>
                <a:gd name="T45" fmla="*/ 105 h 135"/>
                <a:gd name="T46" fmla="*/ 39 w 111"/>
                <a:gd name="T47" fmla="*/ 119 h 135"/>
                <a:gd name="T48" fmla="*/ 39 w 111"/>
                <a:gd name="T49" fmla="*/ 119 h 135"/>
                <a:gd name="T50" fmla="*/ 53 w 111"/>
                <a:gd name="T51" fmla="*/ 135 h 135"/>
                <a:gd name="T52" fmla="*/ 54 w 111"/>
                <a:gd name="T53" fmla="*/ 135 h 135"/>
                <a:gd name="T54" fmla="*/ 54 w 111"/>
                <a:gd name="T55" fmla="*/ 135 h 135"/>
                <a:gd name="T56" fmla="*/ 61 w 111"/>
                <a:gd name="T57" fmla="*/ 134 h 135"/>
                <a:gd name="T58" fmla="*/ 74 w 111"/>
                <a:gd name="T59" fmla="*/ 131 h 135"/>
                <a:gd name="T60" fmla="*/ 79 w 111"/>
                <a:gd name="T61" fmla="*/ 130 h 135"/>
                <a:gd name="T62" fmla="*/ 79 w 111"/>
                <a:gd name="T63" fmla="*/ 130 h 135"/>
                <a:gd name="T64" fmla="*/ 95 w 111"/>
                <a:gd name="T65" fmla="*/ 126 h 135"/>
                <a:gd name="T66" fmla="*/ 103 w 111"/>
                <a:gd name="T67" fmla="*/ 123 h 135"/>
                <a:gd name="T68" fmla="*/ 111 w 111"/>
                <a:gd name="T69" fmla="*/ 119 h 135"/>
                <a:gd name="T70" fmla="*/ 104 w 111"/>
                <a:gd name="T71" fmla="*/ 109 h 135"/>
                <a:gd name="T72" fmla="*/ 105 w 111"/>
                <a:gd name="T73" fmla="*/ 109 h 135"/>
                <a:gd name="T74" fmla="*/ 105 w 111"/>
                <a:gd name="T75" fmla="*/ 109 h 135"/>
                <a:gd name="T76" fmla="*/ 86 w 111"/>
                <a:gd name="T77" fmla="*/ 81 h 135"/>
                <a:gd name="T78" fmla="*/ 77 w 111"/>
                <a:gd name="T79" fmla="*/ 66 h 135"/>
                <a:gd name="T80" fmla="*/ 69 w 111"/>
                <a:gd name="T81" fmla="*/ 51 h 135"/>
                <a:gd name="T82" fmla="*/ 69 w 111"/>
                <a:gd name="T83" fmla="*/ 5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135">
                  <a:moveTo>
                    <a:pt x="69" y="51"/>
                  </a:moveTo>
                  <a:lnTo>
                    <a:pt x="69" y="51"/>
                  </a:lnTo>
                  <a:lnTo>
                    <a:pt x="60" y="34"/>
                  </a:lnTo>
                  <a:lnTo>
                    <a:pt x="53" y="21"/>
                  </a:lnTo>
                  <a:lnTo>
                    <a:pt x="45" y="10"/>
                  </a:lnTo>
                  <a:lnTo>
                    <a:pt x="38" y="0"/>
                  </a:lnTo>
                  <a:lnTo>
                    <a:pt x="38" y="0"/>
                  </a:lnTo>
                  <a:lnTo>
                    <a:pt x="23" y="11"/>
                  </a:lnTo>
                  <a:lnTo>
                    <a:pt x="17" y="16"/>
                  </a:lnTo>
                  <a:lnTo>
                    <a:pt x="12" y="21"/>
                  </a:lnTo>
                  <a:lnTo>
                    <a:pt x="8" y="25"/>
                  </a:lnTo>
                  <a:lnTo>
                    <a:pt x="4" y="31"/>
                  </a:lnTo>
                  <a:lnTo>
                    <a:pt x="2" y="36"/>
                  </a:lnTo>
                  <a:lnTo>
                    <a:pt x="0" y="41"/>
                  </a:lnTo>
                  <a:lnTo>
                    <a:pt x="0" y="41"/>
                  </a:lnTo>
                  <a:lnTo>
                    <a:pt x="0" y="47"/>
                  </a:lnTo>
                  <a:lnTo>
                    <a:pt x="0" y="53"/>
                  </a:lnTo>
                  <a:lnTo>
                    <a:pt x="1" y="59"/>
                  </a:lnTo>
                  <a:lnTo>
                    <a:pt x="2" y="65"/>
                  </a:lnTo>
                  <a:lnTo>
                    <a:pt x="9" y="77"/>
                  </a:lnTo>
                  <a:lnTo>
                    <a:pt x="17" y="91"/>
                  </a:lnTo>
                  <a:lnTo>
                    <a:pt x="17" y="91"/>
                  </a:lnTo>
                  <a:lnTo>
                    <a:pt x="28" y="105"/>
                  </a:lnTo>
                  <a:lnTo>
                    <a:pt x="39" y="119"/>
                  </a:lnTo>
                  <a:lnTo>
                    <a:pt x="39" y="119"/>
                  </a:lnTo>
                  <a:lnTo>
                    <a:pt x="53" y="135"/>
                  </a:lnTo>
                  <a:lnTo>
                    <a:pt x="54" y="135"/>
                  </a:lnTo>
                  <a:lnTo>
                    <a:pt x="54" y="135"/>
                  </a:lnTo>
                  <a:lnTo>
                    <a:pt x="61" y="134"/>
                  </a:lnTo>
                  <a:lnTo>
                    <a:pt x="74" y="131"/>
                  </a:lnTo>
                  <a:lnTo>
                    <a:pt x="79" y="130"/>
                  </a:lnTo>
                  <a:lnTo>
                    <a:pt x="79" y="130"/>
                  </a:lnTo>
                  <a:lnTo>
                    <a:pt x="95" y="126"/>
                  </a:lnTo>
                  <a:lnTo>
                    <a:pt x="103" y="123"/>
                  </a:lnTo>
                  <a:lnTo>
                    <a:pt x="111" y="119"/>
                  </a:lnTo>
                  <a:lnTo>
                    <a:pt x="104" y="109"/>
                  </a:lnTo>
                  <a:lnTo>
                    <a:pt x="105" y="109"/>
                  </a:lnTo>
                  <a:lnTo>
                    <a:pt x="105" y="109"/>
                  </a:lnTo>
                  <a:lnTo>
                    <a:pt x="86" y="81"/>
                  </a:lnTo>
                  <a:lnTo>
                    <a:pt x="77" y="66"/>
                  </a:lnTo>
                  <a:lnTo>
                    <a:pt x="69" y="51"/>
                  </a:lnTo>
                  <a:lnTo>
                    <a:pt x="69"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5" name="Freeform 66"/>
            <p:cNvSpPr>
              <a:spLocks/>
            </p:cNvSpPr>
            <p:nvPr/>
          </p:nvSpPr>
          <p:spPr bwMode="auto">
            <a:xfrm>
              <a:off x="3086" y="1854"/>
              <a:ext cx="181" cy="201"/>
            </a:xfrm>
            <a:custGeom>
              <a:avLst/>
              <a:gdLst>
                <a:gd name="T0" fmla="*/ 222 w 541"/>
                <a:gd name="T1" fmla="*/ 148 h 605"/>
                <a:gd name="T2" fmla="*/ 174 w 541"/>
                <a:gd name="T3" fmla="*/ 194 h 605"/>
                <a:gd name="T4" fmla="*/ 154 w 541"/>
                <a:gd name="T5" fmla="*/ 221 h 605"/>
                <a:gd name="T6" fmla="*/ 97 w 541"/>
                <a:gd name="T7" fmla="*/ 320 h 605"/>
                <a:gd name="T8" fmla="*/ 12 w 541"/>
                <a:gd name="T9" fmla="*/ 491 h 605"/>
                <a:gd name="T10" fmla="*/ 6 w 541"/>
                <a:gd name="T11" fmla="*/ 530 h 605"/>
                <a:gd name="T12" fmla="*/ 23 w 541"/>
                <a:gd name="T13" fmla="*/ 552 h 605"/>
                <a:gd name="T14" fmla="*/ 35 w 541"/>
                <a:gd name="T15" fmla="*/ 559 h 605"/>
                <a:gd name="T16" fmla="*/ 61 w 541"/>
                <a:gd name="T17" fmla="*/ 564 h 605"/>
                <a:gd name="T18" fmla="*/ 91 w 541"/>
                <a:gd name="T19" fmla="*/ 559 h 605"/>
                <a:gd name="T20" fmla="*/ 108 w 541"/>
                <a:gd name="T21" fmla="*/ 551 h 605"/>
                <a:gd name="T22" fmla="*/ 125 w 541"/>
                <a:gd name="T23" fmla="*/ 548 h 605"/>
                <a:gd name="T24" fmla="*/ 136 w 541"/>
                <a:gd name="T25" fmla="*/ 552 h 605"/>
                <a:gd name="T26" fmla="*/ 145 w 541"/>
                <a:gd name="T27" fmla="*/ 569 h 605"/>
                <a:gd name="T28" fmla="*/ 143 w 541"/>
                <a:gd name="T29" fmla="*/ 582 h 605"/>
                <a:gd name="T30" fmla="*/ 135 w 541"/>
                <a:gd name="T31" fmla="*/ 592 h 605"/>
                <a:gd name="T32" fmla="*/ 133 w 541"/>
                <a:gd name="T33" fmla="*/ 605 h 605"/>
                <a:gd name="T34" fmla="*/ 186 w 541"/>
                <a:gd name="T35" fmla="*/ 537 h 605"/>
                <a:gd name="T36" fmla="*/ 161 w 541"/>
                <a:gd name="T37" fmla="*/ 451 h 605"/>
                <a:gd name="T38" fmla="*/ 150 w 541"/>
                <a:gd name="T39" fmla="*/ 412 h 605"/>
                <a:gd name="T40" fmla="*/ 146 w 541"/>
                <a:gd name="T41" fmla="*/ 371 h 605"/>
                <a:gd name="T42" fmla="*/ 148 w 541"/>
                <a:gd name="T43" fmla="*/ 342 h 605"/>
                <a:gd name="T44" fmla="*/ 159 w 541"/>
                <a:gd name="T45" fmla="*/ 296 h 605"/>
                <a:gd name="T46" fmla="*/ 175 w 541"/>
                <a:gd name="T47" fmla="*/ 260 h 605"/>
                <a:gd name="T48" fmla="*/ 192 w 541"/>
                <a:gd name="T49" fmla="*/ 236 h 605"/>
                <a:gd name="T50" fmla="*/ 228 w 541"/>
                <a:gd name="T51" fmla="*/ 205 h 605"/>
                <a:gd name="T52" fmla="*/ 247 w 541"/>
                <a:gd name="T53" fmla="*/ 192 h 605"/>
                <a:gd name="T54" fmla="*/ 272 w 541"/>
                <a:gd name="T55" fmla="*/ 181 h 605"/>
                <a:gd name="T56" fmla="*/ 288 w 541"/>
                <a:gd name="T57" fmla="*/ 179 h 605"/>
                <a:gd name="T58" fmla="*/ 325 w 541"/>
                <a:gd name="T59" fmla="*/ 188 h 605"/>
                <a:gd name="T60" fmla="*/ 358 w 541"/>
                <a:gd name="T61" fmla="*/ 217 h 605"/>
                <a:gd name="T62" fmla="*/ 378 w 541"/>
                <a:gd name="T63" fmla="*/ 245 h 605"/>
                <a:gd name="T64" fmla="*/ 401 w 541"/>
                <a:gd name="T65" fmla="*/ 288 h 605"/>
                <a:gd name="T66" fmla="*/ 425 w 541"/>
                <a:gd name="T67" fmla="*/ 326 h 605"/>
                <a:gd name="T68" fmla="*/ 439 w 541"/>
                <a:gd name="T69" fmla="*/ 321 h 605"/>
                <a:gd name="T70" fmla="*/ 455 w 541"/>
                <a:gd name="T71" fmla="*/ 307 h 605"/>
                <a:gd name="T72" fmla="*/ 482 w 541"/>
                <a:gd name="T73" fmla="*/ 281 h 605"/>
                <a:gd name="T74" fmla="*/ 506 w 541"/>
                <a:gd name="T75" fmla="*/ 251 h 605"/>
                <a:gd name="T76" fmla="*/ 527 w 541"/>
                <a:gd name="T77" fmla="*/ 209 h 605"/>
                <a:gd name="T78" fmla="*/ 540 w 541"/>
                <a:gd name="T79" fmla="*/ 157 h 605"/>
                <a:gd name="T80" fmla="*/ 541 w 541"/>
                <a:gd name="T81" fmla="*/ 121 h 605"/>
                <a:gd name="T82" fmla="*/ 531 w 541"/>
                <a:gd name="T83" fmla="*/ 74 h 605"/>
                <a:gd name="T84" fmla="*/ 510 w 541"/>
                <a:gd name="T85" fmla="*/ 35 h 605"/>
                <a:gd name="T86" fmla="*/ 491 w 541"/>
                <a:gd name="T87" fmla="*/ 15 h 605"/>
                <a:gd name="T88" fmla="*/ 454 w 541"/>
                <a:gd name="T89" fmla="*/ 0 h 605"/>
                <a:gd name="T90" fmla="*/ 414 w 541"/>
                <a:gd name="T91" fmla="*/ 5 h 605"/>
                <a:gd name="T92" fmla="*/ 374 w 541"/>
                <a:gd name="T93" fmla="*/ 27 h 605"/>
                <a:gd name="T94" fmla="*/ 248 w 541"/>
                <a:gd name="T95" fmla="*/ 127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1" h="605">
                  <a:moveTo>
                    <a:pt x="248" y="127"/>
                  </a:moveTo>
                  <a:lnTo>
                    <a:pt x="248" y="127"/>
                  </a:lnTo>
                  <a:lnTo>
                    <a:pt x="222" y="148"/>
                  </a:lnTo>
                  <a:lnTo>
                    <a:pt x="198" y="170"/>
                  </a:lnTo>
                  <a:lnTo>
                    <a:pt x="185" y="182"/>
                  </a:lnTo>
                  <a:lnTo>
                    <a:pt x="174" y="194"/>
                  </a:lnTo>
                  <a:lnTo>
                    <a:pt x="164" y="206"/>
                  </a:lnTo>
                  <a:lnTo>
                    <a:pt x="154" y="221"/>
                  </a:lnTo>
                  <a:lnTo>
                    <a:pt x="154" y="221"/>
                  </a:lnTo>
                  <a:lnTo>
                    <a:pt x="135" y="254"/>
                  </a:lnTo>
                  <a:lnTo>
                    <a:pt x="116" y="287"/>
                  </a:lnTo>
                  <a:lnTo>
                    <a:pt x="97" y="320"/>
                  </a:lnTo>
                  <a:lnTo>
                    <a:pt x="80" y="355"/>
                  </a:lnTo>
                  <a:lnTo>
                    <a:pt x="45" y="423"/>
                  </a:lnTo>
                  <a:lnTo>
                    <a:pt x="12" y="491"/>
                  </a:lnTo>
                  <a:lnTo>
                    <a:pt x="0" y="518"/>
                  </a:lnTo>
                  <a:lnTo>
                    <a:pt x="0" y="518"/>
                  </a:lnTo>
                  <a:lnTo>
                    <a:pt x="6" y="530"/>
                  </a:lnTo>
                  <a:lnTo>
                    <a:pt x="14" y="543"/>
                  </a:lnTo>
                  <a:lnTo>
                    <a:pt x="18" y="548"/>
                  </a:lnTo>
                  <a:lnTo>
                    <a:pt x="23" y="552"/>
                  </a:lnTo>
                  <a:lnTo>
                    <a:pt x="29" y="556"/>
                  </a:lnTo>
                  <a:lnTo>
                    <a:pt x="35" y="559"/>
                  </a:lnTo>
                  <a:lnTo>
                    <a:pt x="35" y="559"/>
                  </a:lnTo>
                  <a:lnTo>
                    <a:pt x="43" y="562"/>
                  </a:lnTo>
                  <a:lnTo>
                    <a:pt x="51" y="564"/>
                  </a:lnTo>
                  <a:lnTo>
                    <a:pt x="61" y="564"/>
                  </a:lnTo>
                  <a:lnTo>
                    <a:pt x="70" y="564"/>
                  </a:lnTo>
                  <a:lnTo>
                    <a:pt x="81" y="562"/>
                  </a:lnTo>
                  <a:lnTo>
                    <a:pt x="91" y="559"/>
                  </a:lnTo>
                  <a:lnTo>
                    <a:pt x="100" y="556"/>
                  </a:lnTo>
                  <a:lnTo>
                    <a:pt x="108" y="551"/>
                  </a:lnTo>
                  <a:lnTo>
                    <a:pt x="108" y="551"/>
                  </a:lnTo>
                  <a:lnTo>
                    <a:pt x="115" y="549"/>
                  </a:lnTo>
                  <a:lnTo>
                    <a:pt x="120" y="548"/>
                  </a:lnTo>
                  <a:lnTo>
                    <a:pt x="125" y="548"/>
                  </a:lnTo>
                  <a:lnTo>
                    <a:pt x="131" y="549"/>
                  </a:lnTo>
                  <a:lnTo>
                    <a:pt x="131" y="549"/>
                  </a:lnTo>
                  <a:lnTo>
                    <a:pt x="136" y="552"/>
                  </a:lnTo>
                  <a:lnTo>
                    <a:pt x="140" y="557"/>
                  </a:lnTo>
                  <a:lnTo>
                    <a:pt x="143" y="563"/>
                  </a:lnTo>
                  <a:lnTo>
                    <a:pt x="145" y="569"/>
                  </a:lnTo>
                  <a:lnTo>
                    <a:pt x="145" y="569"/>
                  </a:lnTo>
                  <a:lnTo>
                    <a:pt x="145" y="576"/>
                  </a:lnTo>
                  <a:lnTo>
                    <a:pt x="143" y="582"/>
                  </a:lnTo>
                  <a:lnTo>
                    <a:pt x="140" y="588"/>
                  </a:lnTo>
                  <a:lnTo>
                    <a:pt x="135" y="592"/>
                  </a:lnTo>
                  <a:lnTo>
                    <a:pt x="135" y="592"/>
                  </a:lnTo>
                  <a:lnTo>
                    <a:pt x="124" y="599"/>
                  </a:lnTo>
                  <a:lnTo>
                    <a:pt x="133" y="605"/>
                  </a:lnTo>
                  <a:lnTo>
                    <a:pt x="133" y="605"/>
                  </a:lnTo>
                  <a:lnTo>
                    <a:pt x="195" y="559"/>
                  </a:lnTo>
                  <a:lnTo>
                    <a:pt x="195" y="559"/>
                  </a:lnTo>
                  <a:lnTo>
                    <a:pt x="186" y="537"/>
                  </a:lnTo>
                  <a:lnTo>
                    <a:pt x="179" y="516"/>
                  </a:lnTo>
                  <a:lnTo>
                    <a:pt x="167" y="472"/>
                  </a:lnTo>
                  <a:lnTo>
                    <a:pt x="161" y="451"/>
                  </a:lnTo>
                  <a:lnTo>
                    <a:pt x="161" y="451"/>
                  </a:lnTo>
                  <a:lnTo>
                    <a:pt x="153" y="426"/>
                  </a:lnTo>
                  <a:lnTo>
                    <a:pt x="150" y="412"/>
                  </a:lnTo>
                  <a:lnTo>
                    <a:pt x="148" y="399"/>
                  </a:lnTo>
                  <a:lnTo>
                    <a:pt x="146" y="386"/>
                  </a:lnTo>
                  <a:lnTo>
                    <a:pt x="146" y="371"/>
                  </a:lnTo>
                  <a:lnTo>
                    <a:pt x="146" y="357"/>
                  </a:lnTo>
                  <a:lnTo>
                    <a:pt x="148" y="342"/>
                  </a:lnTo>
                  <a:lnTo>
                    <a:pt x="148" y="342"/>
                  </a:lnTo>
                  <a:lnTo>
                    <a:pt x="152" y="319"/>
                  </a:lnTo>
                  <a:lnTo>
                    <a:pt x="154" y="307"/>
                  </a:lnTo>
                  <a:lnTo>
                    <a:pt x="159" y="296"/>
                  </a:lnTo>
                  <a:lnTo>
                    <a:pt x="163" y="283"/>
                  </a:lnTo>
                  <a:lnTo>
                    <a:pt x="168" y="271"/>
                  </a:lnTo>
                  <a:lnTo>
                    <a:pt x="175" y="260"/>
                  </a:lnTo>
                  <a:lnTo>
                    <a:pt x="182" y="248"/>
                  </a:lnTo>
                  <a:lnTo>
                    <a:pt x="182" y="248"/>
                  </a:lnTo>
                  <a:lnTo>
                    <a:pt x="192" y="236"/>
                  </a:lnTo>
                  <a:lnTo>
                    <a:pt x="203" y="225"/>
                  </a:lnTo>
                  <a:lnTo>
                    <a:pt x="215" y="215"/>
                  </a:lnTo>
                  <a:lnTo>
                    <a:pt x="228" y="205"/>
                  </a:lnTo>
                  <a:lnTo>
                    <a:pt x="236" y="200"/>
                  </a:lnTo>
                  <a:lnTo>
                    <a:pt x="236" y="200"/>
                  </a:lnTo>
                  <a:lnTo>
                    <a:pt x="247" y="192"/>
                  </a:lnTo>
                  <a:lnTo>
                    <a:pt x="259" y="186"/>
                  </a:lnTo>
                  <a:lnTo>
                    <a:pt x="265" y="183"/>
                  </a:lnTo>
                  <a:lnTo>
                    <a:pt x="272" y="181"/>
                  </a:lnTo>
                  <a:lnTo>
                    <a:pt x="279" y="179"/>
                  </a:lnTo>
                  <a:lnTo>
                    <a:pt x="288" y="179"/>
                  </a:lnTo>
                  <a:lnTo>
                    <a:pt x="288" y="179"/>
                  </a:lnTo>
                  <a:lnTo>
                    <a:pt x="300" y="180"/>
                  </a:lnTo>
                  <a:lnTo>
                    <a:pt x="312" y="183"/>
                  </a:lnTo>
                  <a:lnTo>
                    <a:pt x="325" y="188"/>
                  </a:lnTo>
                  <a:lnTo>
                    <a:pt x="337" y="195"/>
                  </a:lnTo>
                  <a:lnTo>
                    <a:pt x="348" y="205"/>
                  </a:lnTo>
                  <a:lnTo>
                    <a:pt x="358" y="217"/>
                  </a:lnTo>
                  <a:lnTo>
                    <a:pt x="369" y="230"/>
                  </a:lnTo>
                  <a:lnTo>
                    <a:pt x="378" y="245"/>
                  </a:lnTo>
                  <a:lnTo>
                    <a:pt x="378" y="245"/>
                  </a:lnTo>
                  <a:lnTo>
                    <a:pt x="390" y="269"/>
                  </a:lnTo>
                  <a:lnTo>
                    <a:pt x="390" y="269"/>
                  </a:lnTo>
                  <a:lnTo>
                    <a:pt x="401" y="288"/>
                  </a:lnTo>
                  <a:lnTo>
                    <a:pt x="413" y="309"/>
                  </a:lnTo>
                  <a:lnTo>
                    <a:pt x="413" y="309"/>
                  </a:lnTo>
                  <a:lnTo>
                    <a:pt x="425" y="326"/>
                  </a:lnTo>
                  <a:lnTo>
                    <a:pt x="428" y="329"/>
                  </a:lnTo>
                  <a:lnTo>
                    <a:pt x="428" y="329"/>
                  </a:lnTo>
                  <a:lnTo>
                    <a:pt x="439" y="321"/>
                  </a:lnTo>
                  <a:lnTo>
                    <a:pt x="452" y="310"/>
                  </a:lnTo>
                  <a:lnTo>
                    <a:pt x="455" y="307"/>
                  </a:lnTo>
                  <a:lnTo>
                    <a:pt x="455" y="307"/>
                  </a:lnTo>
                  <a:lnTo>
                    <a:pt x="459" y="304"/>
                  </a:lnTo>
                  <a:lnTo>
                    <a:pt x="469" y="295"/>
                  </a:lnTo>
                  <a:lnTo>
                    <a:pt x="482" y="281"/>
                  </a:lnTo>
                  <a:lnTo>
                    <a:pt x="489" y="272"/>
                  </a:lnTo>
                  <a:lnTo>
                    <a:pt x="498" y="262"/>
                  </a:lnTo>
                  <a:lnTo>
                    <a:pt x="506" y="251"/>
                  </a:lnTo>
                  <a:lnTo>
                    <a:pt x="513" y="237"/>
                  </a:lnTo>
                  <a:lnTo>
                    <a:pt x="520" y="224"/>
                  </a:lnTo>
                  <a:lnTo>
                    <a:pt x="527" y="209"/>
                  </a:lnTo>
                  <a:lnTo>
                    <a:pt x="533" y="193"/>
                  </a:lnTo>
                  <a:lnTo>
                    <a:pt x="537" y="176"/>
                  </a:lnTo>
                  <a:lnTo>
                    <a:pt x="540" y="157"/>
                  </a:lnTo>
                  <a:lnTo>
                    <a:pt x="541" y="139"/>
                  </a:lnTo>
                  <a:lnTo>
                    <a:pt x="541" y="139"/>
                  </a:lnTo>
                  <a:lnTo>
                    <a:pt x="541" y="121"/>
                  </a:lnTo>
                  <a:lnTo>
                    <a:pt x="539" y="105"/>
                  </a:lnTo>
                  <a:lnTo>
                    <a:pt x="536" y="89"/>
                  </a:lnTo>
                  <a:lnTo>
                    <a:pt x="531" y="74"/>
                  </a:lnTo>
                  <a:lnTo>
                    <a:pt x="525" y="60"/>
                  </a:lnTo>
                  <a:lnTo>
                    <a:pt x="518" y="47"/>
                  </a:lnTo>
                  <a:lnTo>
                    <a:pt x="510" y="35"/>
                  </a:lnTo>
                  <a:lnTo>
                    <a:pt x="501" y="24"/>
                  </a:lnTo>
                  <a:lnTo>
                    <a:pt x="501" y="24"/>
                  </a:lnTo>
                  <a:lnTo>
                    <a:pt x="491" y="15"/>
                  </a:lnTo>
                  <a:lnTo>
                    <a:pt x="478" y="8"/>
                  </a:lnTo>
                  <a:lnTo>
                    <a:pt x="466" y="3"/>
                  </a:lnTo>
                  <a:lnTo>
                    <a:pt x="454" y="0"/>
                  </a:lnTo>
                  <a:lnTo>
                    <a:pt x="440" y="0"/>
                  </a:lnTo>
                  <a:lnTo>
                    <a:pt x="427" y="1"/>
                  </a:lnTo>
                  <a:lnTo>
                    <a:pt x="414" y="5"/>
                  </a:lnTo>
                  <a:lnTo>
                    <a:pt x="400" y="11"/>
                  </a:lnTo>
                  <a:lnTo>
                    <a:pt x="374" y="27"/>
                  </a:lnTo>
                  <a:lnTo>
                    <a:pt x="374" y="27"/>
                  </a:lnTo>
                  <a:lnTo>
                    <a:pt x="314" y="73"/>
                  </a:lnTo>
                  <a:lnTo>
                    <a:pt x="261" y="116"/>
                  </a:lnTo>
                  <a:lnTo>
                    <a:pt x="248"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6" name="Freeform 67"/>
            <p:cNvSpPr>
              <a:spLocks/>
            </p:cNvSpPr>
            <p:nvPr/>
          </p:nvSpPr>
          <p:spPr bwMode="auto">
            <a:xfrm>
              <a:off x="2786" y="1915"/>
              <a:ext cx="462" cy="311"/>
            </a:xfrm>
            <a:custGeom>
              <a:avLst/>
              <a:gdLst>
                <a:gd name="T0" fmla="*/ 1323 w 1387"/>
                <a:gd name="T1" fmla="*/ 236 h 935"/>
                <a:gd name="T2" fmla="*/ 1273 w 1387"/>
                <a:gd name="T3" fmla="*/ 217 h 935"/>
                <a:gd name="T4" fmla="*/ 1228 w 1387"/>
                <a:gd name="T5" fmla="*/ 225 h 935"/>
                <a:gd name="T6" fmla="*/ 1212 w 1387"/>
                <a:gd name="T7" fmla="*/ 221 h 935"/>
                <a:gd name="T8" fmla="*/ 1170 w 1387"/>
                <a:gd name="T9" fmla="*/ 167 h 935"/>
                <a:gd name="T10" fmla="*/ 1153 w 1387"/>
                <a:gd name="T11" fmla="*/ 131 h 935"/>
                <a:gd name="T12" fmla="*/ 1153 w 1387"/>
                <a:gd name="T13" fmla="*/ 98 h 935"/>
                <a:gd name="T14" fmla="*/ 1171 w 1387"/>
                <a:gd name="T15" fmla="*/ 68 h 935"/>
                <a:gd name="T16" fmla="*/ 1178 w 1387"/>
                <a:gd name="T17" fmla="*/ 54 h 935"/>
                <a:gd name="T18" fmla="*/ 1129 w 1387"/>
                <a:gd name="T19" fmla="*/ 90 h 935"/>
                <a:gd name="T20" fmla="*/ 1105 w 1387"/>
                <a:gd name="T21" fmla="*/ 137 h 935"/>
                <a:gd name="T22" fmla="*/ 1096 w 1387"/>
                <a:gd name="T23" fmla="*/ 195 h 935"/>
                <a:gd name="T24" fmla="*/ 1115 w 1387"/>
                <a:gd name="T25" fmla="*/ 270 h 935"/>
                <a:gd name="T26" fmla="*/ 1151 w 1387"/>
                <a:gd name="T27" fmla="*/ 373 h 935"/>
                <a:gd name="T28" fmla="*/ 1153 w 1387"/>
                <a:gd name="T29" fmla="*/ 391 h 935"/>
                <a:gd name="T30" fmla="*/ 1141 w 1387"/>
                <a:gd name="T31" fmla="*/ 407 h 935"/>
                <a:gd name="T32" fmla="*/ 982 w 1387"/>
                <a:gd name="T33" fmla="*/ 524 h 935"/>
                <a:gd name="T34" fmla="*/ 963 w 1387"/>
                <a:gd name="T35" fmla="*/ 530 h 935"/>
                <a:gd name="T36" fmla="*/ 949 w 1387"/>
                <a:gd name="T37" fmla="*/ 523 h 935"/>
                <a:gd name="T38" fmla="*/ 897 w 1387"/>
                <a:gd name="T39" fmla="*/ 481 h 935"/>
                <a:gd name="T40" fmla="*/ 821 w 1387"/>
                <a:gd name="T41" fmla="*/ 445 h 935"/>
                <a:gd name="T42" fmla="*/ 739 w 1387"/>
                <a:gd name="T43" fmla="*/ 426 h 935"/>
                <a:gd name="T44" fmla="*/ 678 w 1387"/>
                <a:gd name="T45" fmla="*/ 426 h 935"/>
                <a:gd name="T46" fmla="*/ 595 w 1387"/>
                <a:gd name="T47" fmla="*/ 444 h 935"/>
                <a:gd name="T48" fmla="*/ 522 w 1387"/>
                <a:gd name="T49" fmla="*/ 482 h 935"/>
                <a:gd name="T50" fmla="*/ 460 w 1387"/>
                <a:gd name="T51" fmla="*/ 541 h 935"/>
                <a:gd name="T52" fmla="*/ 442 w 1387"/>
                <a:gd name="T53" fmla="*/ 549 h 935"/>
                <a:gd name="T54" fmla="*/ 421 w 1387"/>
                <a:gd name="T55" fmla="*/ 532 h 935"/>
                <a:gd name="T56" fmla="*/ 424 w 1387"/>
                <a:gd name="T57" fmla="*/ 514 h 935"/>
                <a:gd name="T58" fmla="*/ 471 w 1387"/>
                <a:gd name="T59" fmla="*/ 461 h 935"/>
                <a:gd name="T60" fmla="*/ 544 w 1387"/>
                <a:gd name="T61" fmla="*/ 412 h 935"/>
                <a:gd name="T62" fmla="*/ 632 w 1387"/>
                <a:gd name="T63" fmla="*/ 384 h 935"/>
                <a:gd name="T64" fmla="*/ 712 w 1387"/>
                <a:gd name="T65" fmla="*/ 378 h 935"/>
                <a:gd name="T66" fmla="*/ 811 w 1387"/>
                <a:gd name="T67" fmla="*/ 393 h 935"/>
                <a:gd name="T68" fmla="*/ 901 w 1387"/>
                <a:gd name="T69" fmla="*/ 430 h 935"/>
                <a:gd name="T70" fmla="*/ 986 w 1387"/>
                <a:gd name="T71" fmla="*/ 459 h 935"/>
                <a:gd name="T72" fmla="*/ 912 w 1387"/>
                <a:gd name="T73" fmla="*/ 419 h 935"/>
                <a:gd name="T74" fmla="*/ 830 w 1387"/>
                <a:gd name="T75" fmla="*/ 377 h 935"/>
                <a:gd name="T76" fmla="*/ 770 w 1387"/>
                <a:gd name="T77" fmla="*/ 381 h 935"/>
                <a:gd name="T78" fmla="*/ 726 w 1387"/>
                <a:gd name="T79" fmla="*/ 361 h 935"/>
                <a:gd name="T80" fmla="*/ 681 w 1387"/>
                <a:gd name="T81" fmla="*/ 309 h 935"/>
                <a:gd name="T82" fmla="*/ 619 w 1387"/>
                <a:gd name="T83" fmla="*/ 301 h 935"/>
                <a:gd name="T84" fmla="*/ 546 w 1387"/>
                <a:gd name="T85" fmla="*/ 272 h 935"/>
                <a:gd name="T86" fmla="*/ 514 w 1387"/>
                <a:gd name="T87" fmla="*/ 232 h 935"/>
                <a:gd name="T88" fmla="*/ 499 w 1387"/>
                <a:gd name="T89" fmla="*/ 164 h 935"/>
                <a:gd name="T90" fmla="*/ 439 w 1387"/>
                <a:gd name="T91" fmla="*/ 144 h 935"/>
                <a:gd name="T92" fmla="*/ 227 w 1387"/>
                <a:gd name="T93" fmla="*/ 0 h 935"/>
                <a:gd name="T94" fmla="*/ 120 w 1387"/>
                <a:gd name="T95" fmla="*/ 172 h 935"/>
                <a:gd name="T96" fmla="*/ 100 w 1387"/>
                <a:gd name="T97" fmla="*/ 248 h 935"/>
                <a:gd name="T98" fmla="*/ 40 w 1387"/>
                <a:gd name="T99" fmla="*/ 348 h 935"/>
                <a:gd name="T100" fmla="*/ 9 w 1387"/>
                <a:gd name="T101" fmla="*/ 416 h 935"/>
                <a:gd name="T102" fmla="*/ 88 w 1387"/>
                <a:gd name="T103" fmla="*/ 539 h 935"/>
                <a:gd name="T104" fmla="*/ 246 w 1387"/>
                <a:gd name="T105" fmla="*/ 727 h 935"/>
                <a:gd name="T106" fmla="*/ 487 w 1387"/>
                <a:gd name="T107" fmla="*/ 908 h 935"/>
                <a:gd name="T108" fmla="*/ 613 w 1387"/>
                <a:gd name="T109" fmla="*/ 840 h 935"/>
                <a:gd name="T110" fmla="*/ 936 w 1387"/>
                <a:gd name="T111" fmla="*/ 787 h 935"/>
                <a:gd name="T112" fmla="*/ 1099 w 1387"/>
                <a:gd name="T113" fmla="*/ 767 h 935"/>
                <a:gd name="T114" fmla="*/ 1134 w 1387"/>
                <a:gd name="T115" fmla="*/ 742 h 935"/>
                <a:gd name="T116" fmla="*/ 1238 w 1387"/>
                <a:gd name="T117" fmla="*/ 608 h 935"/>
                <a:gd name="T118" fmla="*/ 1328 w 1387"/>
                <a:gd name="T119" fmla="*/ 501 h 935"/>
                <a:gd name="T120" fmla="*/ 1373 w 1387"/>
                <a:gd name="T121" fmla="*/ 444 h 935"/>
                <a:gd name="T122" fmla="*/ 1386 w 1387"/>
                <a:gd name="T123" fmla="*/ 392 h 935"/>
                <a:gd name="T124" fmla="*/ 1379 w 1387"/>
                <a:gd name="T125" fmla="*/ 33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87" h="935">
                  <a:moveTo>
                    <a:pt x="1379" y="335"/>
                  </a:moveTo>
                  <a:lnTo>
                    <a:pt x="1379" y="335"/>
                  </a:lnTo>
                  <a:lnTo>
                    <a:pt x="1363" y="303"/>
                  </a:lnTo>
                  <a:lnTo>
                    <a:pt x="1343" y="269"/>
                  </a:lnTo>
                  <a:lnTo>
                    <a:pt x="1323" y="236"/>
                  </a:lnTo>
                  <a:lnTo>
                    <a:pt x="1301" y="204"/>
                  </a:lnTo>
                  <a:lnTo>
                    <a:pt x="1301" y="204"/>
                  </a:lnTo>
                  <a:lnTo>
                    <a:pt x="1293" y="209"/>
                  </a:lnTo>
                  <a:lnTo>
                    <a:pt x="1283" y="213"/>
                  </a:lnTo>
                  <a:lnTo>
                    <a:pt x="1273" y="217"/>
                  </a:lnTo>
                  <a:lnTo>
                    <a:pt x="1260" y="220"/>
                  </a:lnTo>
                  <a:lnTo>
                    <a:pt x="1255" y="221"/>
                  </a:lnTo>
                  <a:lnTo>
                    <a:pt x="1255" y="221"/>
                  </a:lnTo>
                  <a:lnTo>
                    <a:pt x="1240" y="224"/>
                  </a:lnTo>
                  <a:lnTo>
                    <a:pt x="1228" y="225"/>
                  </a:lnTo>
                  <a:lnTo>
                    <a:pt x="1223" y="225"/>
                  </a:lnTo>
                  <a:lnTo>
                    <a:pt x="1218" y="224"/>
                  </a:lnTo>
                  <a:lnTo>
                    <a:pt x="1215" y="223"/>
                  </a:lnTo>
                  <a:lnTo>
                    <a:pt x="1212" y="221"/>
                  </a:lnTo>
                  <a:lnTo>
                    <a:pt x="1212" y="221"/>
                  </a:lnTo>
                  <a:lnTo>
                    <a:pt x="1202" y="210"/>
                  </a:lnTo>
                  <a:lnTo>
                    <a:pt x="1192" y="197"/>
                  </a:lnTo>
                  <a:lnTo>
                    <a:pt x="1180" y="182"/>
                  </a:lnTo>
                  <a:lnTo>
                    <a:pt x="1170" y="167"/>
                  </a:lnTo>
                  <a:lnTo>
                    <a:pt x="1170" y="167"/>
                  </a:lnTo>
                  <a:lnTo>
                    <a:pt x="1164" y="158"/>
                  </a:lnTo>
                  <a:lnTo>
                    <a:pt x="1159" y="148"/>
                  </a:lnTo>
                  <a:lnTo>
                    <a:pt x="1156" y="140"/>
                  </a:lnTo>
                  <a:lnTo>
                    <a:pt x="1153" y="131"/>
                  </a:lnTo>
                  <a:lnTo>
                    <a:pt x="1153" y="131"/>
                  </a:lnTo>
                  <a:lnTo>
                    <a:pt x="1151" y="123"/>
                  </a:lnTo>
                  <a:lnTo>
                    <a:pt x="1151" y="114"/>
                  </a:lnTo>
                  <a:lnTo>
                    <a:pt x="1151" y="105"/>
                  </a:lnTo>
                  <a:lnTo>
                    <a:pt x="1153" y="98"/>
                  </a:lnTo>
                  <a:lnTo>
                    <a:pt x="1153" y="98"/>
                  </a:lnTo>
                  <a:lnTo>
                    <a:pt x="1155" y="91"/>
                  </a:lnTo>
                  <a:lnTo>
                    <a:pt x="1158" y="85"/>
                  </a:lnTo>
                  <a:lnTo>
                    <a:pt x="1162" y="79"/>
                  </a:lnTo>
                  <a:lnTo>
                    <a:pt x="1166" y="73"/>
                  </a:lnTo>
                  <a:lnTo>
                    <a:pt x="1171" y="68"/>
                  </a:lnTo>
                  <a:lnTo>
                    <a:pt x="1176" y="61"/>
                  </a:lnTo>
                  <a:lnTo>
                    <a:pt x="1190" y="51"/>
                  </a:lnTo>
                  <a:lnTo>
                    <a:pt x="1190" y="51"/>
                  </a:lnTo>
                  <a:lnTo>
                    <a:pt x="1184" y="52"/>
                  </a:lnTo>
                  <a:lnTo>
                    <a:pt x="1178" y="54"/>
                  </a:lnTo>
                  <a:lnTo>
                    <a:pt x="1178" y="54"/>
                  </a:lnTo>
                  <a:lnTo>
                    <a:pt x="1164" y="62"/>
                  </a:lnTo>
                  <a:lnTo>
                    <a:pt x="1151" y="71"/>
                  </a:lnTo>
                  <a:lnTo>
                    <a:pt x="1139" y="80"/>
                  </a:lnTo>
                  <a:lnTo>
                    <a:pt x="1129" y="90"/>
                  </a:lnTo>
                  <a:lnTo>
                    <a:pt x="1121" y="100"/>
                  </a:lnTo>
                  <a:lnTo>
                    <a:pt x="1114" y="112"/>
                  </a:lnTo>
                  <a:lnTo>
                    <a:pt x="1109" y="124"/>
                  </a:lnTo>
                  <a:lnTo>
                    <a:pt x="1105" y="137"/>
                  </a:lnTo>
                  <a:lnTo>
                    <a:pt x="1105" y="137"/>
                  </a:lnTo>
                  <a:lnTo>
                    <a:pt x="1101" y="158"/>
                  </a:lnTo>
                  <a:lnTo>
                    <a:pt x="1096" y="181"/>
                  </a:lnTo>
                  <a:lnTo>
                    <a:pt x="1096" y="181"/>
                  </a:lnTo>
                  <a:lnTo>
                    <a:pt x="1096" y="187"/>
                  </a:lnTo>
                  <a:lnTo>
                    <a:pt x="1096" y="195"/>
                  </a:lnTo>
                  <a:lnTo>
                    <a:pt x="1099" y="209"/>
                  </a:lnTo>
                  <a:lnTo>
                    <a:pt x="1102" y="223"/>
                  </a:lnTo>
                  <a:lnTo>
                    <a:pt x="1106" y="238"/>
                  </a:lnTo>
                  <a:lnTo>
                    <a:pt x="1106" y="238"/>
                  </a:lnTo>
                  <a:lnTo>
                    <a:pt x="1115" y="270"/>
                  </a:lnTo>
                  <a:lnTo>
                    <a:pt x="1125" y="303"/>
                  </a:lnTo>
                  <a:lnTo>
                    <a:pt x="1125" y="303"/>
                  </a:lnTo>
                  <a:lnTo>
                    <a:pt x="1136" y="337"/>
                  </a:lnTo>
                  <a:lnTo>
                    <a:pt x="1143" y="355"/>
                  </a:lnTo>
                  <a:lnTo>
                    <a:pt x="1151" y="373"/>
                  </a:lnTo>
                  <a:lnTo>
                    <a:pt x="1151" y="373"/>
                  </a:lnTo>
                  <a:lnTo>
                    <a:pt x="1152" y="377"/>
                  </a:lnTo>
                  <a:lnTo>
                    <a:pt x="1153" y="382"/>
                  </a:lnTo>
                  <a:lnTo>
                    <a:pt x="1153" y="387"/>
                  </a:lnTo>
                  <a:lnTo>
                    <a:pt x="1153" y="391"/>
                  </a:lnTo>
                  <a:lnTo>
                    <a:pt x="1151" y="395"/>
                  </a:lnTo>
                  <a:lnTo>
                    <a:pt x="1148" y="399"/>
                  </a:lnTo>
                  <a:lnTo>
                    <a:pt x="1145" y="404"/>
                  </a:lnTo>
                  <a:lnTo>
                    <a:pt x="1141" y="407"/>
                  </a:lnTo>
                  <a:lnTo>
                    <a:pt x="1141" y="407"/>
                  </a:lnTo>
                  <a:lnTo>
                    <a:pt x="1117" y="423"/>
                  </a:lnTo>
                  <a:lnTo>
                    <a:pt x="1080" y="451"/>
                  </a:lnTo>
                  <a:lnTo>
                    <a:pt x="1009" y="504"/>
                  </a:lnTo>
                  <a:lnTo>
                    <a:pt x="982" y="524"/>
                  </a:lnTo>
                  <a:lnTo>
                    <a:pt x="982" y="524"/>
                  </a:lnTo>
                  <a:lnTo>
                    <a:pt x="979" y="526"/>
                  </a:lnTo>
                  <a:lnTo>
                    <a:pt x="975" y="529"/>
                  </a:lnTo>
                  <a:lnTo>
                    <a:pt x="971" y="530"/>
                  </a:lnTo>
                  <a:lnTo>
                    <a:pt x="967" y="530"/>
                  </a:lnTo>
                  <a:lnTo>
                    <a:pt x="963" y="530"/>
                  </a:lnTo>
                  <a:lnTo>
                    <a:pt x="963" y="530"/>
                  </a:lnTo>
                  <a:lnTo>
                    <a:pt x="959" y="529"/>
                  </a:lnTo>
                  <a:lnTo>
                    <a:pt x="955" y="528"/>
                  </a:lnTo>
                  <a:lnTo>
                    <a:pt x="952" y="526"/>
                  </a:lnTo>
                  <a:lnTo>
                    <a:pt x="949" y="523"/>
                  </a:lnTo>
                  <a:lnTo>
                    <a:pt x="949" y="523"/>
                  </a:lnTo>
                  <a:lnTo>
                    <a:pt x="937" y="512"/>
                  </a:lnTo>
                  <a:lnTo>
                    <a:pt x="924" y="501"/>
                  </a:lnTo>
                  <a:lnTo>
                    <a:pt x="910" y="492"/>
                  </a:lnTo>
                  <a:lnTo>
                    <a:pt x="897" y="481"/>
                  </a:lnTo>
                  <a:lnTo>
                    <a:pt x="882" y="473"/>
                  </a:lnTo>
                  <a:lnTo>
                    <a:pt x="867" y="465"/>
                  </a:lnTo>
                  <a:lnTo>
                    <a:pt x="853" y="457"/>
                  </a:lnTo>
                  <a:lnTo>
                    <a:pt x="837" y="451"/>
                  </a:lnTo>
                  <a:lnTo>
                    <a:pt x="821" y="445"/>
                  </a:lnTo>
                  <a:lnTo>
                    <a:pt x="806" y="439"/>
                  </a:lnTo>
                  <a:lnTo>
                    <a:pt x="789" y="435"/>
                  </a:lnTo>
                  <a:lnTo>
                    <a:pt x="773" y="431"/>
                  </a:lnTo>
                  <a:lnTo>
                    <a:pt x="755" y="428"/>
                  </a:lnTo>
                  <a:lnTo>
                    <a:pt x="739" y="426"/>
                  </a:lnTo>
                  <a:lnTo>
                    <a:pt x="722" y="425"/>
                  </a:lnTo>
                  <a:lnTo>
                    <a:pt x="705" y="425"/>
                  </a:lnTo>
                  <a:lnTo>
                    <a:pt x="696" y="425"/>
                  </a:lnTo>
                  <a:lnTo>
                    <a:pt x="696" y="425"/>
                  </a:lnTo>
                  <a:lnTo>
                    <a:pt x="678" y="426"/>
                  </a:lnTo>
                  <a:lnTo>
                    <a:pt x="661" y="428"/>
                  </a:lnTo>
                  <a:lnTo>
                    <a:pt x="644" y="430"/>
                  </a:lnTo>
                  <a:lnTo>
                    <a:pt x="627" y="434"/>
                  </a:lnTo>
                  <a:lnTo>
                    <a:pt x="611" y="438"/>
                  </a:lnTo>
                  <a:lnTo>
                    <a:pt x="595" y="444"/>
                  </a:lnTo>
                  <a:lnTo>
                    <a:pt x="580" y="450"/>
                  </a:lnTo>
                  <a:lnTo>
                    <a:pt x="565" y="457"/>
                  </a:lnTo>
                  <a:lnTo>
                    <a:pt x="550" y="464"/>
                  </a:lnTo>
                  <a:lnTo>
                    <a:pt x="536" y="473"/>
                  </a:lnTo>
                  <a:lnTo>
                    <a:pt x="522" y="482"/>
                  </a:lnTo>
                  <a:lnTo>
                    <a:pt x="508" y="493"/>
                  </a:lnTo>
                  <a:lnTo>
                    <a:pt x="496" y="503"/>
                  </a:lnTo>
                  <a:lnTo>
                    <a:pt x="484" y="515"/>
                  </a:lnTo>
                  <a:lnTo>
                    <a:pt x="472" y="528"/>
                  </a:lnTo>
                  <a:lnTo>
                    <a:pt x="460" y="541"/>
                  </a:lnTo>
                  <a:lnTo>
                    <a:pt x="460" y="541"/>
                  </a:lnTo>
                  <a:lnTo>
                    <a:pt x="457" y="544"/>
                  </a:lnTo>
                  <a:lnTo>
                    <a:pt x="452" y="547"/>
                  </a:lnTo>
                  <a:lnTo>
                    <a:pt x="447" y="548"/>
                  </a:lnTo>
                  <a:lnTo>
                    <a:pt x="442" y="549"/>
                  </a:lnTo>
                  <a:lnTo>
                    <a:pt x="442" y="549"/>
                  </a:lnTo>
                  <a:lnTo>
                    <a:pt x="435" y="547"/>
                  </a:lnTo>
                  <a:lnTo>
                    <a:pt x="429" y="543"/>
                  </a:lnTo>
                  <a:lnTo>
                    <a:pt x="423" y="538"/>
                  </a:lnTo>
                  <a:lnTo>
                    <a:pt x="421" y="532"/>
                  </a:lnTo>
                  <a:lnTo>
                    <a:pt x="421" y="532"/>
                  </a:lnTo>
                  <a:lnTo>
                    <a:pt x="420" y="528"/>
                  </a:lnTo>
                  <a:lnTo>
                    <a:pt x="421" y="522"/>
                  </a:lnTo>
                  <a:lnTo>
                    <a:pt x="422" y="518"/>
                  </a:lnTo>
                  <a:lnTo>
                    <a:pt x="424" y="514"/>
                  </a:lnTo>
                  <a:lnTo>
                    <a:pt x="424" y="514"/>
                  </a:lnTo>
                  <a:lnTo>
                    <a:pt x="435" y="500"/>
                  </a:lnTo>
                  <a:lnTo>
                    <a:pt x="446" y="486"/>
                  </a:lnTo>
                  <a:lnTo>
                    <a:pt x="458" y="473"/>
                  </a:lnTo>
                  <a:lnTo>
                    <a:pt x="471" y="461"/>
                  </a:lnTo>
                  <a:lnTo>
                    <a:pt x="484" y="450"/>
                  </a:lnTo>
                  <a:lnTo>
                    <a:pt x="498" y="438"/>
                  </a:lnTo>
                  <a:lnTo>
                    <a:pt x="513" y="429"/>
                  </a:lnTo>
                  <a:lnTo>
                    <a:pt x="528" y="420"/>
                  </a:lnTo>
                  <a:lnTo>
                    <a:pt x="544" y="412"/>
                  </a:lnTo>
                  <a:lnTo>
                    <a:pt x="561" y="405"/>
                  </a:lnTo>
                  <a:lnTo>
                    <a:pt x="578" y="398"/>
                  </a:lnTo>
                  <a:lnTo>
                    <a:pt x="595" y="392"/>
                  </a:lnTo>
                  <a:lnTo>
                    <a:pt x="614" y="388"/>
                  </a:lnTo>
                  <a:lnTo>
                    <a:pt x="632" y="384"/>
                  </a:lnTo>
                  <a:lnTo>
                    <a:pt x="652" y="381"/>
                  </a:lnTo>
                  <a:lnTo>
                    <a:pt x="671" y="379"/>
                  </a:lnTo>
                  <a:lnTo>
                    <a:pt x="671" y="379"/>
                  </a:lnTo>
                  <a:lnTo>
                    <a:pt x="692" y="378"/>
                  </a:lnTo>
                  <a:lnTo>
                    <a:pt x="712" y="378"/>
                  </a:lnTo>
                  <a:lnTo>
                    <a:pt x="732" y="379"/>
                  </a:lnTo>
                  <a:lnTo>
                    <a:pt x="752" y="381"/>
                  </a:lnTo>
                  <a:lnTo>
                    <a:pt x="772" y="384"/>
                  </a:lnTo>
                  <a:lnTo>
                    <a:pt x="792" y="388"/>
                  </a:lnTo>
                  <a:lnTo>
                    <a:pt x="811" y="393"/>
                  </a:lnTo>
                  <a:lnTo>
                    <a:pt x="830" y="398"/>
                  </a:lnTo>
                  <a:lnTo>
                    <a:pt x="849" y="406"/>
                  </a:lnTo>
                  <a:lnTo>
                    <a:pt x="867" y="413"/>
                  </a:lnTo>
                  <a:lnTo>
                    <a:pt x="884" y="421"/>
                  </a:lnTo>
                  <a:lnTo>
                    <a:pt x="901" y="430"/>
                  </a:lnTo>
                  <a:lnTo>
                    <a:pt x="917" y="440"/>
                  </a:lnTo>
                  <a:lnTo>
                    <a:pt x="934" y="452"/>
                  </a:lnTo>
                  <a:lnTo>
                    <a:pt x="949" y="463"/>
                  </a:lnTo>
                  <a:lnTo>
                    <a:pt x="963" y="476"/>
                  </a:lnTo>
                  <a:lnTo>
                    <a:pt x="986" y="459"/>
                  </a:lnTo>
                  <a:lnTo>
                    <a:pt x="932" y="426"/>
                  </a:lnTo>
                  <a:lnTo>
                    <a:pt x="932" y="426"/>
                  </a:lnTo>
                  <a:lnTo>
                    <a:pt x="921" y="423"/>
                  </a:lnTo>
                  <a:lnTo>
                    <a:pt x="912" y="419"/>
                  </a:lnTo>
                  <a:lnTo>
                    <a:pt x="912" y="419"/>
                  </a:lnTo>
                  <a:lnTo>
                    <a:pt x="904" y="413"/>
                  </a:lnTo>
                  <a:lnTo>
                    <a:pt x="896" y="406"/>
                  </a:lnTo>
                  <a:lnTo>
                    <a:pt x="841" y="372"/>
                  </a:lnTo>
                  <a:lnTo>
                    <a:pt x="841" y="372"/>
                  </a:lnTo>
                  <a:lnTo>
                    <a:pt x="830" y="377"/>
                  </a:lnTo>
                  <a:lnTo>
                    <a:pt x="818" y="380"/>
                  </a:lnTo>
                  <a:lnTo>
                    <a:pt x="806" y="382"/>
                  </a:lnTo>
                  <a:lnTo>
                    <a:pt x="793" y="383"/>
                  </a:lnTo>
                  <a:lnTo>
                    <a:pt x="781" y="383"/>
                  </a:lnTo>
                  <a:lnTo>
                    <a:pt x="770" y="381"/>
                  </a:lnTo>
                  <a:lnTo>
                    <a:pt x="758" y="378"/>
                  </a:lnTo>
                  <a:lnTo>
                    <a:pt x="747" y="374"/>
                  </a:lnTo>
                  <a:lnTo>
                    <a:pt x="747" y="374"/>
                  </a:lnTo>
                  <a:lnTo>
                    <a:pt x="737" y="368"/>
                  </a:lnTo>
                  <a:lnTo>
                    <a:pt x="726" y="361"/>
                  </a:lnTo>
                  <a:lnTo>
                    <a:pt x="715" y="352"/>
                  </a:lnTo>
                  <a:lnTo>
                    <a:pt x="706" y="343"/>
                  </a:lnTo>
                  <a:lnTo>
                    <a:pt x="697" y="333"/>
                  </a:lnTo>
                  <a:lnTo>
                    <a:pt x="689" y="322"/>
                  </a:lnTo>
                  <a:lnTo>
                    <a:pt x="681" y="309"/>
                  </a:lnTo>
                  <a:lnTo>
                    <a:pt x="673" y="297"/>
                  </a:lnTo>
                  <a:lnTo>
                    <a:pt x="673" y="297"/>
                  </a:lnTo>
                  <a:lnTo>
                    <a:pt x="655" y="301"/>
                  </a:lnTo>
                  <a:lnTo>
                    <a:pt x="637" y="302"/>
                  </a:lnTo>
                  <a:lnTo>
                    <a:pt x="619" y="301"/>
                  </a:lnTo>
                  <a:lnTo>
                    <a:pt x="602" y="299"/>
                  </a:lnTo>
                  <a:lnTo>
                    <a:pt x="584" y="294"/>
                  </a:lnTo>
                  <a:lnTo>
                    <a:pt x="568" y="287"/>
                  </a:lnTo>
                  <a:lnTo>
                    <a:pt x="553" y="278"/>
                  </a:lnTo>
                  <a:lnTo>
                    <a:pt x="546" y="272"/>
                  </a:lnTo>
                  <a:lnTo>
                    <a:pt x="540" y="266"/>
                  </a:lnTo>
                  <a:lnTo>
                    <a:pt x="540" y="266"/>
                  </a:lnTo>
                  <a:lnTo>
                    <a:pt x="530" y="256"/>
                  </a:lnTo>
                  <a:lnTo>
                    <a:pt x="522" y="245"/>
                  </a:lnTo>
                  <a:lnTo>
                    <a:pt x="514" y="232"/>
                  </a:lnTo>
                  <a:lnTo>
                    <a:pt x="508" y="219"/>
                  </a:lnTo>
                  <a:lnTo>
                    <a:pt x="503" y="206"/>
                  </a:lnTo>
                  <a:lnTo>
                    <a:pt x="500" y="193"/>
                  </a:lnTo>
                  <a:lnTo>
                    <a:pt x="499" y="178"/>
                  </a:lnTo>
                  <a:lnTo>
                    <a:pt x="499" y="164"/>
                  </a:lnTo>
                  <a:lnTo>
                    <a:pt x="499" y="164"/>
                  </a:lnTo>
                  <a:lnTo>
                    <a:pt x="482" y="161"/>
                  </a:lnTo>
                  <a:lnTo>
                    <a:pt x="466" y="157"/>
                  </a:lnTo>
                  <a:lnTo>
                    <a:pt x="452" y="152"/>
                  </a:lnTo>
                  <a:lnTo>
                    <a:pt x="439" y="144"/>
                  </a:lnTo>
                  <a:lnTo>
                    <a:pt x="426" y="136"/>
                  </a:lnTo>
                  <a:lnTo>
                    <a:pt x="415" y="126"/>
                  </a:lnTo>
                  <a:lnTo>
                    <a:pt x="406" y="116"/>
                  </a:lnTo>
                  <a:lnTo>
                    <a:pt x="399" y="103"/>
                  </a:lnTo>
                  <a:lnTo>
                    <a:pt x="227" y="0"/>
                  </a:lnTo>
                  <a:lnTo>
                    <a:pt x="120" y="133"/>
                  </a:lnTo>
                  <a:lnTo>
                    <a:pt x="120" y="133"/>
                  </a:lnTo>
                  <a:lnTo>
                    <a:pt x="121" y="149"/>
                  </a:lnTo>
                  <a:lnTo>
                    <a:pt x="121" y="160"/>
                  </a:lnTo>
                  <a:lnTo>
                    <a:pt x="120" y="172"/>
                  </a:lnTo>
                  <a:lnTo>
                    <a:pt x="118" y="184"/>
                  </a:lnTo>
                  <a:lnTo>
                    <a:pt x="116" y="199"/>
                  </a:lnTo>
                  <a:lnTo>
                    <a:pt x="112" y="214"/>
                  </a:lnTo>
                  <a:lnTo>
                    <a:pt x="107" y="230"/>
                  </a:lnTo>
                  <a:lnTo>
                    <a:pt x="100" y="248"/>
                  </a:lnTo>
                  <a:lnTo>
                    <a:pt x="91" y="266"/>
                  </a:lnTo>
                  <a:lnTo>
                    <a:pt x="82" y="286"/>
                  </a:lnTo>
                  <a:lnTo>
                    <a:pt x="70" y="306"/>
                  </a:lnTo>
                  <a:lnTo>
                    <a:pt x="56" y="327"/>
                  </a:lnTo>
                  <a:lnTo>
                    <a:pt x="40" y="348"/>
                  </a:lnTo>
                  <a:lnTo>
                    <a:pt x="21" y="371"/>
                  </a:lnTo>
                  <a:lnTo>
                    <a:pt x="0" y="393"/>
                  </a:lnTo>
                  <a:lnTo>
                    <a:pt x="0" y="393"/>
                  </a:lnTo>
                  <a:lnTo>
                    <a:pt x="4" y="405"/>
                  </a:lnTo>
                  <a:lnTo>
                    <a:pt x="9" y="416"/>
                  </a:lnTo>
                  <a:lnTo>
                    <a:pt x="16" y="429"/>
                  </a:lnTo>
                  <a:lnTo>
                    <a:pt x="23" y="442"/>
                  </a:lnTo>
                  <a:lnTo>
                    <a:pt x="41" y="472"/>
                  </a:lnTo>
                  <a:lnTo>
                    <a:pt x="63" y="504"/>
                  </a:lnTo>
                  <a:lnTo>
                    <a:pt x="88" y="539"/>
                  </a:lnTo>
                  <a:lnTo>
                    <a:pt x="116" y="575"/>
                  </a:lnTo>
                  <a:lnTo>
                    <a:pt x="147" y="613"/>
                  </a:lnTo>
                  <a:lnTo>
                    <a:pt x="179" y="650"/>
                  </a:lnTo>
                  <a:lnTo>
                    <a:pt x="211" y="688"/>
                  </a:lnTo>
                  <a:lnTo>
                    <a:pt x="246" y="727"/>
                  </a:lnTo>
                  <a:lnTo>
                    <a:pt x="315" y="803"/>
                  </a:lnTo>
                  <a:lnTo>
                    <a:pt x="382" y="873"/>
                  </a:lnTo>
                  <a:lnTo>
                    <a:pt x="443" y="935"/>
                  </a:lnTo>
                  <a:lnTo>
                    <a:pt x="443" y="935"/>
                  </a:lnTo>
                  <a:lnTo>
                    <a:pt x="487" y="908"/>
                  </a:lnTo>
                  <a:lnTo>
                    <a:pt x="536" y="878"/>
                  </a:lnTo>
                  <a:lnTo>
                    <a:pt x="560" y="865"/>
                  </a:lnTo>
                  <a:lnTo>
                    <a:pt x="581" y="853"/>
                  </a:lnTo>
                  <a:lnTo>
                    <a:pt x="600" y="845"/>
                  </a:lnTo>
                  <a:lnTo>
                    <a:pt x="613" y="840"/>
                  </a:lnTo>
                  <a:lnTo>
                    <a:pt x="613" y="840"/>
                  </a:lnTo>
                  <a:lnTo>
                    <a:pt x="646" y="834"/>
                  </a:lnTo>
                  <a:lnTo>
                    <a:pt x="703" y="824"/>
                  </a:lnTo>
                  <a:lnTo>
                    <a:pt x="856" y="799"/>
                  </a:lnTo>
                  <a:lnTo>
                    <a:pt x="936" y="787"/>
                  </a:lnTo>
                  <a:lnTo>
                    <a:pt x="1008" y="776"/>
                  </a:lnTo>
                  <a:lnTo>
                    <a:pt x="1065" y="769"/>
                  </a:lnTo>
                  <a:lnTo>
                    <a:pt x="1085" y="767"/>
                  </a:lnTo>
                  <a:lnTo>
                    <a:pt x="1099" y="767"/>
                  </a:lnTo>
                  <a:lnTo>
                    <a:pt x="1099" y="767"/>
                  </a:lnTo>
                  <a:lnTo>
                    <a:pt x="1104" y="766"/>
                  </a:lnTo>
                  <a:lnTo>
                    <a:pt x="1110" y="763"/>
                  </a:lnTo>
                  <a:lnTo>
                    <a:pt x="1117" y="758"/>
                  </a:lnTo>
                  <a:lnTo>
                    <a:pt x="1125" y="751"/>
                  </a:lnTo>
                  <a:lnTo>
                    <a:pt x="1134" y="742"/>
                  </a:lnTo>
                  <a:lnTo>
                    <a:pt x="1145" y="730"/>
                  </a:lnTo>
                  <a:lnTo>
                    <a:pt x="1166" y="702"/>
                  </a:lnTo>
                  <a:lnTo>
                    <a:pt x="1166" y="702"/>
                  </a:lnTo>
                  <a:lnTo>
                    <a:pt x="1189" y="673"/>
                  </a:lnTo>
                  <a:lnTo>
                    <a:pt x="1238" y="608"/>
                  </a:lnTo>
                  <a:lnTo>
                    <a:pt x="1266" y="574"/>
                  </a:lnTo>
                  <a:lnTo>
                    <a:pt x="1291" y="542"/>
                  </a:lnTo>
                  <a:lnTo>
                    <a:pt x="1314" y="516"/>
                  </a:lnTo>
                  <a:lnTo>
                    <a:pt x="1322" y="507"/>
                  </a:lnTo>
                  <a:lnTo>
                    <a:pt x="1328" y="501"/>
                  </a:lnTo>
                  <a:lnTo>
                    <a:pt x="1328" y="501"/>
                  </a:lnTo>
                  <a:lnTo>
                    <a:pt x="1343" y="484"/>
                  </a:lnTo>
                  <a:lnTo>
                    <a:pt x="1356" y="469"/>
                  </a:lnTo>
                  <a:lnTo>
                    <a:pt x="1366" y="456"/>
                  </a:lnTo>
                  <a:lnTo>
                    <a:pt x="1373" y="444"/>
                  </a:lnTo>
                  <a:lnTo>
                    <a:pt x="1373" y="444"/>
                  </a:lnTo>
                  <a:lnTo>
                    <a:pt x="1377" y="434"/>
                  </a:lnTo>
                  <a:lnTo>
                    <a:pt x="1381" y="421"/>
                  </a:lnTo>
                  <a:lnTo>
                    <a:pt x="1384" y="408"/>
                  </a:lnTo>
                  <a:lnTo>
                    <a:pt x="1386" y="392"/>
                  </a:lnTo>
                  <a:lnTo>
                    <a:pt x="1387" y="377"/>
                  </a:lnTo>
                  <a:lnTo>
                    <a:pt x="1386" y="362"/>
                  </a:lnTo>
                  <a:lnTo>
                    <a:pt x="1383" y="347"/>
                  </a:lnTo>
                  <a:lnTo>
                    <a:pt x="1382" y="341"/>
                  </a:lnTo>
                  <a:lnTo>
                    <a:pt x="1379" y="335"/>
                  </a:lnTo>
                  <a:lnTo>
                    <a:pt x="1379" y="3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7" name="Freeform 68"/>
            <p:cNvSpPr>
              <a:spLocks noEditPoints="1"/>
            </p:cNvSpPr>
            <p:nvPr/>
          </p:nvSpPr>
          <p:spPr bwMode="auto">
            <a:xfrm>
              <a:off x="2546" y="1590"/>
              <a:ext cx="184" cy="210"/>
            </a:xfrm>
            <a:custGeom>
              <a:avLst/>
              <a:gdLst>
                <a:gd name="T0" fmla="*/ 546 w 552"/>
                <a:gd name="T1" fmla="*/ 469 h 630"/>
                <a:gd name="T2" fmla="*/ 552 w 552"/>
                <a:gd name="T3" fmla="*/ 165 h 630"/>
                <a:gd name="T4" fmla="*/ 267 w 552"/>
                <a:gd name="T5" fmla="*/ 0 h 630"/>
                <a:gd name="T6" fmla="*/ 6 w 552"/>
                <a:gd name="T7" fmla="*/ 160 h 630"/>
                <a:gd name="T8" fmla="*/ 0 w 552"/>
                <a:gd name="T9" fmla="*/ 465 h 630"/>
                <a:gd name="T10" fmla="*/ 285 w 552"/>
                <a:gd name="T11" fmla="*/ 630 h 630"/>
                <a:gd name="T12" fmla="*/ 546 w 552"/>
                <a:gd name="T13" fmla="*/ 469 h 630"/>
                <a:gd name="T14" fmla="*/ 134 w 552"/>
                <a:gd name="T15" fmla="*/ 392 h 630"/>
                <a:gd name="T16" fmla="*/ 138 w 552"/>
                <a:gd name="T17" fmla="*/ 237 h 630"/>
                <a:gd name="T18" fmla="*/ 273 w 552"/>
                <a:gd name="T19" fmla="*/ 152 h 630"/>
                <a:gd name="T20" fmla="*/ 418 w 552"/>
                <a:gd name="T21" fmla="*/ 237 h 630"/>
                <a:gd name="T22" fmla="*/ 414 w 552"/>
                <a:gd name="T23" fmla="*/ 391 h 630"/>
                <a:gd name="T24" fmla="*/ 281 w 552"/>
                <a:gd name="T25" fmla="*/ 476 h 630"/>
                <a:gd name="T26" fmla="*/ 134 w 552"/>
                <a:gd name="T27" fmla="*/ 392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2" h="630">
                  <a:moveTo>
                    <a:pt x="546" y="469"/>
                  </a:moveTo>
                  <a:lnTo>
                    <a:pt x="552" y="165"/>
                  </a:lnTo>
                  <a:lnTo>
                    <a:pt x="267" y="0"/>
                  </a:lnTo>
                  <a:lnTo>
                    <a:pt x="6" y="160"/>
                  </a:lnTo>
                  <a:lnTo>
                    <a:pt x="0" y="465"/>
                  </a:lnTo>
                  <a:lnTo>
                    <a:pt x="285" y="630"/>
                  </a:lnTo>
                  <a:lnTo>
                    <a:pt x="546" y="469"/>
                  </a:lnTo>
                  <a:close/>
                  <a:moveTo>
                    <a:pt x="134" y="392"/>
                  </a:moveTo>
                  <a:lnTo>
                    <a:pt x="138" y="237"/>
                  </a:lnTo>
                  <a:lnTo>
                    <a:pt x="273" y="152"/>
                  </a:lnTo>
                  <a:lnTo>
                    <a:pt x="418" y="237"/>
                  </a:lnTo>
                  <a:lnTo>
                    <a:pt x="414" y="391"/>
                  </a:lnTo>
                  <a:lnTo>
                    <a:pt x="281" y="476"/>
                  </a:lnTo>
                  <a:lnTo>
                    <a:pt x="134" y="3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8" name="Freeform 69"/>
            <p:cNvSpPr>
              <a:spLocks/>
            </p:cNvSpPr>
            <p:nvPr/>
          </p:nvSpPr>
          <p:spPr bwMode="auto">
            <a:xfrm>
              <a:off x="2548" y="1567"/>
              <a:ext cx="401" cy="361"/>
            </a:xfrm>
            <a:custGeom>
              <a:avLst/>
              <a:gdLst>
                <a:gd name="T0" fmla="*/ 1100 w 1204"/>
                <a:gd name="T1" fmla="*/ 1073 h 1084"/>
                <a:gd name="T2" fmla="*/ 1104 w 1204"/>
                <a:gd name="T3" fmla="*/ 1056 h 1084"/>
                <a:gd name="T4" fmla="*/ 1112 w 1204"/>
                <a:gd name="T5" fmla="*/ 1018 h 1084"/>
                <a:gd name="T6" fmla="*/ 1134 w 1204"/>
                <a:gd name="T7" fmla="*/ 944 h 1084"/>
                <a:gd name="T8" fmla="*/ 1156 w 1204"/>
                <a:gd name="T9" fmla="*/ 877 h 1084"/>
                <a:gd name="T10" fmla="*/ 1069 w 1204"/>
                <a:gd name="T11" fmla="*/ 663 h 1084"/>
                <a:gd name="T12" fmla="*/ 1073 w 1204"/>
                <a:gd name="T13" fmla="*/ 643 h 1084"/>
                <a:gd name="T14" fmla="*/ 1079 w 1204"/>
                <a:gd name="T15" fmla="*/ 600 h 1084"/>
                <a:gd name="T16" fmla="*/ 1082 w 1204"/>
                <a:gd name="T17" fmla="*/ 558 h 1084"/>
                <a:gd name="T18" fmla="*/ 1082 w 1204"/>
                <a:gd name="T19" fmla="*/ 516 h 1084"/>
                <a:gd name="T20" fmla="*/ 1078 w 1204"/>
                <a:gd name="T21" fmla="*/ 474 h 1084"/>
                <a:gd name="T22" fmla="*/ 1072 w 1204"/>
                <a:gd name="T23" fmla="*/ 433 h 1084"/>
                <a:gd name="T24" fmla="*/ 1062 w 1204"/>
                <a:gd name="T25" fmla="*/ 392 h 1084"/>
                <a:gd name="T26" fmla="*/ 1049 w 1204"/>
                <a:gd name="T27" fmla="*/ 353 h 1084"/>
                <a:gd name="T28" fmla="*/ 1033 w 1204"/>
                <a:gd name="T29" fmla="*/ 316 h 1084"/>
                <a:gd name="T30" fmla="*/ 1014 w 1204"/>
                <a:gd name="T31" fmla="*/ 279 h 1084"/>
                <a:gd name="T32" fmla="*/ 993 w 1204"/>
                <a:gd name="T33" fmla="*/ 243 h 1084"/>
                <a:gd name="T34" fmla="*/ 968 w 1204"/>
                <a:gd name="T35" fmla="*/ 209 h 1084"/>
                <a:gd name="T36" fmla="*/ 942 w 1204"/>
                <a:gd name="T37" fmla="*/ 177 h 1084"/>
                <a:gd name="T38" fmla="*/ 913 w 1204"/>
                <a:gd name="T39" fmla="*/ 146 h 1084"/>
                <a:gd name="T40" fmla="*/ 881 w 1204"/>
                <a:gd name="T41" fmla="*/ 119 h 1084"/>
                <a:gd name="T42" fmla="*/ 846 w 1204"/>
                <a:gd name="T43" fmla="*/ 93 h 1084"/>
                <a:gd name="T44" fmla="*/ 811 w 1204"/>
                <a:gd name="T45" fmla="*/ 71 h 1084"/>
                <a:gd name="T46" fmla="*/ 783 w 1204"/>
                <a:gd name="T47" fmla="*/ 56 h 1084"/>
                <a:gd name="T48" fmla="*/ 726 w 1204"/>
                <a:gd name="T49" fmla="*/ 32 h 1084"/>
                <a:gd name="T50" fmla="*/ 666 w 1204"/>
                <a:gd name="T51" fmla="*/ 14 h 1084"/>
                <a:gd name="T52" fmla="*/ 605 w 1204"/>
                <a:gd name="T53" fmla="*/ 3 h 1084"/>
                <a:gd name="T54" fmla="*/ 542 w 1204"/>
                <a:gd name="T55" fmla="*/ 0 h 1084"/>
                <a:gd name="T56" fmla="*/ 480 w 1204"/>
                <a:gd name="T57" fmla="*/ 3 h 1084"/>
                <a:gd name="T58" fmla="*/ 418 w 1204"/>
                <a:gd name="T59" fmla="*/ 13 h 1084"/>
                <a:gd name="T60" fmla="*/ 358 w 1204"/>
                <a:gd name="T61" fmla="*/ 30 h 1084"/>
                <a:gd name="T62" fmla="*/ 605 w 1204"/>
                <a:gd name="T63" fmla="*/ 201 h 1084"/>
                <a:gd name="T64" fmla="*/ 595 w 1204"/>
                <a:gd name="T65" fmla="*/ 569 h 1084"/>
                <a:gd name="T66" fmla="*/ 0 w 1204"/>
                <a:gd name="T67" fmla="*/ 603 h 1084"/>
                <a:gd name="T68" fmla="*/ 4 w 1204"/>
                <a:gd name="T69" fmla="*/ 635 h 1084"/>
                <a:gd name="T70" fmla="*/ 20 w 1204"/>
                <a:gd name="T71" fmla="*/ 698 h 1084"/>
                <a:gd name="T72" fmla="*/ 41 w 1204"/>
                <a:gd name="T73" fmla="*/ 757 h 1084"/>
                <a:gd name="T74" fmla="*/ 69 w 1204"/>
                <a:gd name="T75" fmla="*/ 813 h 1084"/>
                <a:gd name="T76" fmla="*/ 104 w 1204"/>
                <a:gd name="T77" fmla="*/ 866 h 1084"/>
                <a:gd name="T78" fmla="*/ 144 w 1204"/>
                <a:gd name="T79" fmla="*/ 914 h 1084"/>
                <a:gd name="T80" fmla="*/ 190 w 1204"/>
                <a:gd name="T81" fmla="*/ 957 h 1084"/>
                <a:gd name="T82" fmla="*/ 241 w 1204"/>
                <a:gd name="T83" fmla="*/ 996 h 1084"/>
                <a:gd name="T84" fmla="*/ 268 w 1204"/>
                <a:gd name="T85" fmla="*/ 1012 h 1084"/>
                <a:gd name="T86" fmla="*/ 331 w 1204"/>
                <a:gd name="T87" fmla="*/ 1043 h 1084"/>
                <a:gd name="T88" fmla="*/ 399 w 1204"/>
                <a:gd name="T89" fmla="*/ 1065 h 1084"/>
                <a:gd name="T90" fmla="*/ 468 w 1204"/>
                <a:gd name="T91" fmla="*/ 1080 h 1084"/>
                <a:gd name="T92" fmla="*/ 539 w 1204"/>
                <a:gd name="T93" fmla="*/ 1084 h 1084"/>
                <a:gd name="T94" fmla="*/ 563 w 1204"/>
                <a:gd name="T95" fmla="*/ 1084 h 1084"/>
                <a:gd name="T96" fmla="*/ 609 w 1204"/>
                <a:gd name="T97" fmla="*/ 1080 h 1084"/>
                <a:gd name="T98" fmla="*/ 655 w 1204"/>
                <a:gd name="T99" fmla="*/ 1072 h 1084"/>
                <a:gd name="T100" fmla="*/ 700 w 1204"/>
                <a:gd name="T101" fmla="*/ 1060 h 1084"/>
                <a:gd name="T102" fmla="*/ 744 w 1204"/>
                <a:gd name="T103" fmla="*/ 1045 h 1084"/>
                <a:gd name="T104" fmla="*/ 786 w 1204"/>
                <a:gd name="T105" fmla="*/ 1025 h 1084"/>
                <a:gd name="T106" fmla="*/ 826 w 1204"/>
                <a:gd name="T107" fmla="*/ 1003 h 1084"/>
                <a:gd name="T108" fmla="*/ 865 w 1204"/>
                <a:gd name="T109" fmla="*/ 977 h 1084"/>
                <a:gd name="T110" fmla="*/ 899 w 1204"/>
                <a:gd name="T111" fmla="*/ 950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04" h="1084">
                  <a:moveTo>
                    <a:pt x="899" y="950"/>
                  </a:moveTo>
                  <a:lnTo>
                    <a:pt x="1100" y="1073"/>
                  </a:lnTo>
                  <a:lnTo>
                    <a:pt x="1100" y="1073"/>
                  </a:lnTo>
                  <a:lnTo>
                    <a:pt x="1104" y="1056"/>
                  </a:lnTo>
                  <a:lnTo>
                    <a:pt x="1107" y="1039"/>
                  </a:lnTo>
                  <a:lnTo>
                    <a:pt x="1112" y="1018"/>
                  </a:lnTo>
                  <a:lnTo>
                    <a:pt x="1118" y="996"/>
                  </a:lnTo>
                  <a:lnTo>
                    <a:pt x="1134" y="944"/>
                  </a:lnTo>
                  <a:lnTo>
                    <a:pt x="1155" y="881"/>
                  </a:lnTo>
                  <a:lnTo>
                    <a:pt x="1156" y="877"/>
                  </a:lnTo>
                  <a:lnTo>
                    <a:pt x="1204" y="745"/>
                  </a:lnTo>
                  <a:lnTo>
                    <a:pt x="1069" y="663"/>
                  </a:lnTo>
                  <a:lnTo>
                    <a:pt x="1073" y="643"/>
                  </a:lnTo>
                  <a:lnTo>
                    <a:pt x="1073" y="643"/>
                  </a:lnTo>
                  <a:lnTo>
                    <a:pt x="1077" y="622"/>
                  </a:lnTo>
                  <a:lnTo>
                    <a:pt x="1079" y="600"/>
                  </a:lnTo>
                  <a:lnTo>
                    <a:pt x="1081" y="579"/>
                  </a:lnTo>
                  <a:lnTo>
                    <a:pt x="1082" y="558"/>
                  </a:lnTo>
                  <a:lnTo>
                    <a:pt x="1082" y="537"/>
                  </a:lnTo>
                  <a:lnTo>
                    <a:pt x="1082" y="516"/>
                  </a:lnTo>
                  <a:lnTo>
                    <a:pt x="1080" y="495"/>
                  </a:lnTo>
                  <a:lnTo>
                    <a:pt x="1078" y="474"/>
                  </a:lnTo>
                  <a:lnTo>
                    <a:pt x="1075" y="454"/>
                  </a:lnTo>
                  <a:lnTo>
                    <a:pt x="1072" y="433"/>
                  </a:lnTo>
                  <a:lnTo>
                    <a:pt x="1067" y="413"/>
                  </a:lnTo>
                  <a:lnTo>
                    <a:pt x="1062" y="392"/>
                  </a:lnTo>
                  <a:lnTo>
                    <a:pt x="1055" y="373"/>
                  </a:lnTo>
                  <a:lnTo>
                    <a:pt x="1049" y="353"/>
                  </a:lnTo>
                  <a:lnTo>
                    <a:pt x="1041" y="334"/>
                  </a:lnTo>
                  <a:lnTo>
                    <a:pt x="1033" y="316"/>
                  </a:lnTo>
                  <a:lnTo>
                    <a:pt x="1024" y="296"/>
                  </a:lnTo>
                  <a:lnTo>
                    <a:pt x="1014" y="279"/>
                  </a:lnTo>
                  <a:lnTo>
                    <a:pt x="1004" y="260"/>
                  </a:lnTo>
                  <a:lnTo>
                    <a:pt x="993" y="243"/>
                  </a:lnTo>
                  <a:lnTo>
                    <a:pt x="982" y="225"/>
                  </a:lnTo>
                  <a:lnTo>
                    <a:pt x="968" y="209"/>
                  </a:lnTo>
                  <a:lnTo>
                    <a:pt x="956" y="193"/>
                  </a:lnTo>
                  <a:lnTo>
                    <a:pt x="942" y="177"/>
                  </a:lnTo>
                  <a:lnTo>
                    <a:pt x="927" y="162"/>
                  </a:lnTo>
                  <a:lnTo>
                    <a:pt x="913" y="146"/>
                  </a:lnTo>
                  <a:lnTo>
                    <a:pt x="898" y="133"/>
                  </a:lnTo>
                  <a:lnTo>
                    <a:pt x="881" y="119"/>
                  </a:lnTo>
                  <a:lnTo>
                    <a:pt x="864" y="107"/>
                  </a:lnTo>
                  <a:lnTo>
                    <a:pt x="846" y="93"/>
                  </a:lnTo>
                  <a:lnTo>
                    <a:pt x="829" y="82"/>
                  </a:lnTo>
                  <a:lnTo>
                    <a:pt x="811" y="71"/>
                  </a:lnTo>
                  <a:lnTo>
                    <a:pt x="811" y="71"/>
                  </a:lnTo>
                  <a:lnTo>
                    <a:pt x="783" y="56"/>
                  </a:lnTo>
                  <a:lnTo>
                    <a:pt x="754" y="43"/>
                  </a:lnTo>
                  <a:lnTo>
                    <a:pt x="726" y="32"/>
                  </a:lnTo>
                  <a:lnTo>
                    <a:pt x="696" y="22"/>
                  </a:lnTo>
                  <a:lnTo>
                    <a:pt x="666" y="14"/>
                  </a:lnTo>
                  <a:lnTo>
                    <a:pt x="635" y="8"/>
                  </a:lnTo>
                  <a:lnTo>
                    <a:pt x="605" y="3"/>
                  </a:lnTo>
                  <a:lnTo>
                    <a:pt x="574" y="1"/>
                  </a:lnTo>
                  <a:lnTo>
                    <a:pt x="542" y="0"/>
                  </a:lnTo>
                  <a:lnTo>
                    <a:pt x="511" y="0"/>
                  </a:lnTo>
                  <a:lnTo>
                    <a:pt x="480" y="3"/>
                  </a:lnTo>
                  <a:lnTo>
                    <a:pt x="449" y="7"/>
                  </a:lnTo>
                  <a:lnTo>
                    <a:pt x="418" y="13"/>
                  </a:lnTo>
                  <a:lnTo>
                    <a:pt x="388" y="20"/>
                  </a:lnTo>
                  <a:lnTo>
                    <a:pt x="358" y="30"/>
                  </a:lnTo>
                  <a:lnTo>
                    <a:pt x="329" y="41"/>
                  </a:lnTo>
                  <a:lnTo>
                    <a:pt x="605" y="201"/>
                  </a:lnTo>
                  <a:lnTo>
                    <a:pt x="605" y="203"/>
                  </a:lnTo>
                  <a:lnTo>
                    <a:pt x="595" y="569"/>
                  </a:lnTo>
                  <a:lnTo>
                    <a:pt x="280" y="765"/>
                  </a:lnTo>
                  <a:lnTo>
                    <a:pt x="0" y="603"/>
                  </a:lnTo>
                  <a:lnTo>
                    <a:pt x="0" y="603"/>
                  </a:lnTo>
                  <a:lnTo>
                    <a:pt x="4" y="635"/>
                  </a:lnTo>
                  <a:lnTo>
                    <a:pt x="11" y="667"/>
                  </a:lnTo>
                  <a:lnTo>
                    <a:pt x="20" y="698"/>
                  </a:lnTo>
                  <a:lnTo>
                    <a:pt x="29" y="727"/>
                  </a:lnTo>
                  <a:lnTo>
                    <a:pt x="41" y="757"/>
                  </a:lnTo>
                  <a:lnTo>
                    <a:pt x="55" y="786"/>
                  </a:lnTo>
                  <a:lnTo>
                    <a:pt x="69" y="813"/>
                  </a:lnTo>
                  <a:lnTo>
                    <a:pt x="86" y="840"/>
                  </a:lnTo>
                  <a:lnTo>
                    <a:pt x="104" y="866"/>
                  </a:lnTo>
                  <a:lnTo>
                    <a:pt x="123" y="890"/>
                  </a:lnTo>
                  <a:lnTo>
                    <a:pt x="144" y="914"/>
                  </a:lnTo>
                  <a:lnTo>
                    <a:pt x="166" y="936"/>
                  </a:lnTo>
                  <a:lnTo>
                    <a:pt x="190" y="957"/>
                  </a:lnTo>
                  <a:lnTo>
                    <a:pt x="214" y="977"/>
                  </a:lnTo>
                  <a:lnTo>
                    <a:pt x="241" y="996"/>
                  </a:lnTo>
                  <a:lnTo>
                    <a:pt x="268" y="1012"/>
                  </a:lnTo>
                  <a:lnTo>
                    <a:pt x="268" y="1012"/>
                  </a:lnTo>
                  <a:lnTo>
                    <a:pt x="299" y="1029"/>
                  </a:lnTo>
                  <a:lnTo>
                    <a:pt x="331" y="1043"/>
                  </a:lnTo>
                  <a:lnTo>
                    <a:pt x="365" y="1055"/>
                  </a:lnTo>
                  <a:lnTo>
                    <a:pt x="399" y="1065"/>
                  </a:lnTo>
                  <a:lnTo>
                    <a:pt x="433" y="1074"/>
                  </a:lnTo>
                  <a:lnTo>
                    <a:pt x="468" y="1080"/>
                  </a:lnTo>
                  <a:lnTo>
                    <a:pt x="503" y="1083"/>
                  </a:lnTo>
                  <a:lnTo>
                    <a:pt x="539" y="1084"/>
                  </a:lnTo>
                  <a:lnTo>
                    <a:pt x="539" y="1084"/>
                  </a:lnTo>
                  <a:lnTo>
                    <a:pt x="563" y="1084"/>
                  </a:lnTo>
                  <a:lnTo>
                    <a:pt x="586" y="1082"/>
                  </a:lnTo>
                  <a:lnTo>
                    <a:pt x="609" y="1080"/>
                  </a:lnTo>
                  <a:lnTo>
                    <a:pt x="632" y="1076"/>
                  </a:lnTo>
                  <a:lnTo>
                    <a:pt x="655" y="1072"/>
                  </a:lnTo>
                  <a:lnTo>
                    <a:pt x="677" y="1066"/>
                  </a:lnTo>
                  <a:lnTo>
                    <a:pt x="700" y="1060"/>
                  </a:lnTo>
                  <a:lnTo>
                    <a:pt x="721" y="1053"/>
                  </a:lnTo>
                  <a:lnTo>
                    <a:pt x="744" y="1045"/>
                  </a:lnTo>
                  <a:lnTo>
                    <a:pt x="764" y="1036"/>
                  </a:lnTo>
                  <a:lnTo>
                    <a:pt x="786" y="1025"/>
                  </a:lnTo>
                  <a:lnTo>
                    <a:pt x="806" y="1015"/>
                  </a:lnTo>
                  <a:lnTo>
                    <a:pt x="826" y="1003"/>
                  </a:lnTo>
                  <a:lnTo>
                    <a:pt x="845" y="991"/>
                  </a:lnTo>
                  <a:lnTo>
                    <a:pt x="865" y="977"/>
                  </a:lnTo>
                  <a:lnTo>
                    <a:pt x="883" y="963"/>
                  </a:lnTo>
                  <a:lnTo>
                    <a:pt x="899" y="9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19" name="Group 54"/>
          <p:cNvGrpSpPr>
            <a:grpSpLocks noChangeAspect="1"/>
          </p:cNvGrpSpPr>
          <p:nvPr/>
        </p:nvGrpSpPr>
        <p:grpSpPr bwMode="auto">
          <a:xfrm>
            <a:off x="5873275" y="3864616"/>
            <a:ext cx="612563" cy="612000"/>
            <a:chOff x="1066" y="1344"/>
            <a:chExt cx="1089" cy="1088"/>
          </a:xfrm>
          <a:effectLst>
            <a:outerShdw blurRad="63500" sx="101000" sy="101000" algn="ctr" rotWithShape="0">
              <a:prstClr val="black">
                <a:alpha val="40000"/>
              </a:prstClr>
            </a:outerShdw>
          </a:effectLst>
        </p:grpSpPr>
        <p:sp>
          <p:nvSpPr>
            <p:cNvPr id="220" name="Freeform 55"/>
            <p:cNvSpPr>
              <a:spLocks/>
            </p:cNvSpPr>
            <p:nvPr/>
          </p:nvSpPr>
          <p:spPr bwMode="auto">
            <a:xfrm>
              <a:off x="1066" y="1344"/>
              <a:ext cx="1089" cy="1088"/>
            </a:xfrm>
            <a:custGeom>
              <a:avLst/>
              <a:gdLst>
                <a:gd name="T0" fmla="*/ 1508 w 3267"/>
                <a:gd name="T1" fmla="*/ 5 h 3264"/>
                <a:gd name="T2" fmla="*/ 1305 w 3267"/>
                <a:gd name="T3" fmla="*/ 33 h 3264"/>
                <a:gd name="T4" fmla="*/ 1110 w 3267"/>
                <a:gd name="T5" fmla="*/ 86 h 3264"/>
                <a:gd name="T6" fmla="*/ 926 w 3267"/>
                <a:gd name="T7" fmla="*/ 161 h 3264"/>
                <a:gd name="T8" fmla="*/ 753 w 3267"/>
                <a:gd name="T9" fmla="*/ 257 h 3264"/>
                <a:gd name="T10" fmla="*/ 595 w 3267"/>
                <a:gd name="T11" fmla="*/ 373 h 3264"/>
                <a:gd name="T12" fmla="*/ 452 w 3267"/>
                <a:gd name="T13" fmla="*/ 507 h 3264"/>
                <a:gd name="T14" fmla="*/ 325 w 3267"/>
                <a:gd name="T15" fmla="*/ 656 h 3264"/>
                <a:gd name="T16" fmla="*/ 217 w 3267"/>
                <a:gd name="T17" fmla="*/ 820 h 3264"/>
                <a:gd name="T18" fmla="*/ 128 w 3267"/>
                <a:gd name="T19" fmla="*/ 998 h 3264"/>
                <a:gd name="T20" fmla="*/ 62 w 3267"/>
                <a:gd name="T21" fmla="*/ 1185 h 3264"/>
                <a:gd name="T22" fmla="*/ 18 w 3267"/>
                <a:gd name="T23" fmla="*/ 1383 h 3264"/>
                <a:gd name="T24" fmla="*/ 1 w 3267"/>
                <a:gd name="T25" fmla="*/ 1590 h 3264"/>
                <a:gd name="T26" fmla="*/ 5 w 3267"/>
                <a:gd name="T27" fmla="*/ 1758 h 3264"/>
                <a:gd name="T28" fmla="*/ 33 w 3267"/>
                <a:gd name="T29" fmla="*/ 1961 h 3264"/>
                <a:gd name="T30" fmla="*/ 86 w 3267"/>
                <a:gd name="T31" fmla="*/ 2154 h 3264"/>
                <a:gd name="T32" fmla="*/ 161 w 3267"/>
                <a:gd name="T33" fmla="*/ 2339 h 3264"/>
                <a:gd name="T34" fmla="*/ 258 w 3267"/>
                <a:gd name="T35" fmla="*/ 2511 h 3264"/>
                <a:gd name="T36" fmla="*/ 374 w 3267"/>
                <a:gd name="T37" fmla="*/ 2669 h 3264"/>
                <a:gd name="T38" fmla="*/ 507 w 3267"/>
                <a:gd name="T39" fmla="*/ 2813 h 3264"/>
                <a:gd name="T40" fmla="*/ 657 w 3267"/>
                <a:gd name="T41" fmla="*/ 2939 h 3264"/>
                <a:gd name="T42" fmla="*/ 821 w 3267"/>
                <a:gd name="T43" fmla="*/ 3048 h 3264"/>
                <a:gd name="T44" fmla="*/ 999 w 3267"/>
                <a:gd name="T45" fmla="*/ 3136 h 3264"/>
                <a:gd name="T46" fmla="*/ 1187 w 3267"/>
                <a:gd name="T47" fmla="*/ 3202 h 3264"/>
                <a:gd name="T48" fmla="*/ 1385 w 3267"/>
                <a:gd name="T49" fmla="*/ 3246 h 3264"/>
                <a:gd name="T50" fmla="*/ 1591 w 3267"/>
                <a:gd name="T51" fmla="*/ 3264 h 3264"/>
                <a:gd name="T52" fmla="*/ 1759 w 3267"/>
                <a:gd name="T53" fmla="*/ 3259 h 3264"/>
                <a:gd name="T54" fmla="*/ 1962 w 3267"/>
                <a:gd name="T55" fmla="*/ 3231 h 3264"/>
                <a:gd name="T56" fmla="*/ 2156 w 3267"/>
                <a:gd name="T57" fmla="*/ 3178 h 3264"/>
                <a:gd name="T58" fmla="*/ 2341 w 3267"/>
                <a:gd name="T59" fmla="*/ 3103 h 3264"/>
                <a:gd name="T60" fmla="*/ 2514 w 3267"/>
                <a:gd name="T61" fmla="*/ 3007 h 3264"/>
                <a:gd name="T62" fmla="*/ 2672 w 3267"/>
                <a:gd name="T63" fmla="*/ 2891 h 3264"/>
                <a:gd name="T64" fmla="*/ 2815 w 3267"/>
                <a:gd name="T65" fmla="*/ 2757 h 3264"/>
                <a:gd name="T66" fmla="*/ 2942 w 3267"/>
                <a:gd name="T67" fmla="*/ 2608 h 3264"/>
                <a:gd name="T68" fmla="*/ 3050 w 3267"/>
                <a:gd name="T69" fmla="*/ 2444 h 3264"/>
                <a:gd name="T70" fmla="*/ 3139 w 3267"/>
                <a:gd name="T71" fmla="*/ 2266 h 3264"/>
                <a:gd name="T72" fmla="*/ 3205 w 3267"/>
                <a:gd name="T73" fmla="*/ 2079 h 3264"/>
                <a:gd name="T74" fmla="*/ 3249 w 3267"/>
                <a:gd name="T75" fmla="*/ 1881 h 3264"/>
                <a:gd name="T76" fmla="*/ 3267 w 3267"/>
                <a:gd name="T77" fmla="*/ 1675 h 3264"/>
                <a:gd name="T78" fmla="*/ 3262 w 3267"/>
                <a:gd name="T79" fmla="*/ 1506 h 3264"/>
                <a:gd name="T80" fmla="*/ 3234 w 3267"/>
                <a:gd name="T81" fmla="*/ 1303 h 3264"/>
                <a:gd name="T82" fmla="*/ 3181 w 3267"/>
                <a:gd name="T83" fmla="*/ 1110 h 3264"/>
                <a:gd name="T84" fmla="*/ 3106 w 3267"/>
                <a:gd name="T85" fmla="*/ 925 h 3264"/>
                <a:gd name="T86" fmla="*/ 3009 w 3267"/>
                <a:gd name="T87" fmla="*/ 753 h 3264"/>
                <a:gd name="T88" fmla="*/ 2893 w 3267"/>
                <a:gd name="T89" fmla="*/ 595 h 3264"/>
                <a:gd name="T90" fmla="*/ 2760 w 3267"/>
                <a:gd name="T91" fmla="*/ 451 h 3264"/>
                <a:gd name="T92" fmla="*/ 2610 w 3267"/>
                <a:gd name="T93" fmla="*/ 325 h 3264"/>
                <a:gd name="T94" fmla="*/ 2446 w 3267"/>
                <a:gd name="T95" fmla="*/ 216 h 3264"/>
                <a:gd name="T96" fmla="*/ 2268 w 3267"/>
                <a:gd name="T97" fmla="*/ 128 h 3264"/>
                <a:gd name="T98" fmla="*/ 2080 w 3267"/>
                <a:gd name="T99" fmla="*/ 62 h 3264"/>
                <a:gd name="T100" fmla="*/ 1881 w 3267"/>
                <a:gd name="T101" fmla="*/ 18 h 3264"/>
                <a:gd name="T102" fmla="*/ 1675 w 3267"/>
                <a:gd name="T103" fmla="*/ 1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67" h="3264">
                  <a:moveTo>
                    <a:pt x="1633" y="0"/>
                  </a:moveTo>
                  <a:lnTo>
                    <a:pt x="1633" y="0"/>
                  </a:lnTo>
                  <a:lnTo>
                    <a:pt x="1591" y="1"/>
                  </a:lnTo>
                  <a:lnTo>
                    <a:pt x="1550" y="2"/>
                  </a:lnTo>
                  <a:lnTo>
                    <a:pt x="1508" y="5"/>
                  </a:lnTo>
                  <a:lnTo>
                    <a:pt x="1467" y="8"/>
                  </a:lnTo>
                  <a:lnTo>
                    <a:pt x="1426" y="13"/>
                  </a:lnTo>
                  <a:lnTo>
                    <a:pt x="1385" y="18"/>
                  </a:lnTo>
                  <a:lnTo>
                    <a:pt x="1345" y="26"/>
                  </a:lnTo>
                  <a:lnTo>
                    <a:pt x="1305" y="33"/>
                  </a:lnTo>
                  <a:lnTo>
                    <a:pt x="1265" y="42"/>
                  </a:lnTo>
                  <a:lnTo>
                    <a:pt x="1226" y="51"/>
                  </a:lnTo>
                  <a:lnTo>
                    <a:pt x="1187" y="62"/>
                  </a:lnTo>
                  <a:lnTo>
                    <a:pt x="1149" y="74"/>
                  </a:lnTo>
                  <a:lnTo>
                    <a:pt x="1110" y="86"/>
                  </a:lnTo>
                  <a:lnTo>
                    <a:pt x="1073" y="99"/>
                  </a:lnTo>
                  <a:lnTo>
                    <a:pt x="1035" y="114"/>
                  </a:lnTo>
                  <a:lnTo>
                    <a:pt x="999" y="128"/>
                  </a:lnTo>
                  <a:lnTo>
                    <a:pt x="962" y="145"/>
                  </a:lnTo>
                  <a:lnTo>
                    <a:pt x="926" y="161"/>
                  </a:lnTo>
                  <a:lnTo>
                    <a:pt x="890" y="178"/>
                  </a:lnTo>
                  <a:lnTo>
                    <a:pt x="855" y="197"/>
                  </a:lnTo>
                  <a:lnTo>
                    <a:pt x="821" y="216"/>
                  </a:lnTo>
                  <a:lnTo>
                    <a:pt x="787" y="237"/>
                  </a:lnTo>
                  <a:lnTo>
                    <a:pt x="753" y="257"/>
                  </a:lnTo>
                  <a:lnTo>
                    <a:pt x="721" y="279"/>
                  </a:lnTo>
                  <a:lnTo>
                    <a:pt x="689" y="301"/>
                  </a:lnTo>
                  <a:lnTo>
                    <a:pt x="657" y="325"/>
                  </a:lnTo>
                  <a:lnTo>
                    <a:pt x="625" y="349"/>
                  </a:lnTo>
                  <a:lnTo>
                    <a:pt x="595" y="373"/>
                  </a:lnTo>
                  <a:lnTo>
                    <a:pt x="565" y="399"/>
                  </a:lnTo>
                  <a:lnTo>
                    <a:pt x="536" y="425"/>
                  </a:lnTo>
                  <a:lnTo>
                    <a:pt x="507" y="451"/>
                  </a:lnTo>
                  <a:lnTo>
                    <a:pt x="479" y="479"/>
                  </a:lnTo>
                  <a:lnTo>
                    <a:pt x="452" y="507"/>
                  </a:lnTo>
                  <a:lnTo>
                    <a:pt x="425" y="535"/>
                  </a:lnTo>
                  <a:lnTo>
                    <a:pt x="399" y="565"/>
                  </a:lnTo>
                  <a:lnTo>
                    <a:pt x="374" y="595"/>
                  </a:lnTo>
                  <a:lnTo>
                    <a:pt x="349" y="626"/>
                  </a:lnTo>
                  <a:lnTo>
                    <a:pt x="325" y="656"/>
                  </a:lnTo>
                  <a:lnTo>
                    <a:pt x="302" y="688"/>
                  </a:lnTo>
                  <a:lnTo>
                    <a:pt x="279" y="720"/>
                  </a:lnTo>
                  <a:lnTo>
                    <a:pt x="258" y="753"/>
                  </a:lnTo>
                  <a:lnTo>
                    <a:pt x="237" y="787"/>
                  </a:lnTo>
                  <a:lnTo>
                    <a:pt x="217" y="820"/>
                  </a:lnTo>
                  <a:lnTo>
                    <a:pt x="197" y="855"/>
                  </a:lnTo>
                  <a:lnTo>
                    <a:pt x="179" y="890"/>
                  </a:lnTo>
                  <a:lnTo>
                    <a:pt x="161" y="925"/>
                  </a:lnTo>
                  <a:lnTo>
                    <a:pt x="145" y="961"/>
                  </a:lnTo>
                  <a:lnTo>
                    <a:pt x="128" y="998"/>
                  </a:lnTo>
                  <a:lnTo>
                    <a:pt x="114" y="1035"/>
                  </a:lnTo>
                  <a:lnTo>
                    <a:pt x="100" y="1072"/>
                  </a:lnTo>
                  <a:lnTo>
                    <a:pt x="86" y="1110"/>
                  </a:lnTo>
                  <a:lnTo>
                    <a:pt x="74" y="1147"/>
                  </a:lnTo>
                  <a:lnTo>
                    <a:pt x="62" y="1185"/>
                  </a:lnTo>
                  <a:lnTo>
                    <a:pt x="51" y="1224"/>
                  </a:lnTo>
                  <a:lnTo>
                    <a:pt x="42" y="1264"/>
                  </a:lnTo>
                  <a:lnTo>
                    <a:pt x="33" y="1303"/>
                  </a:lnTo>
                  <a:lnTo>
                    <a:pt x="26" y="1343"/>
                  </a:lnTo>
                  <a:lnTo>
                    <a:pt x="18" y="1383"/>
                  </a:lnTo>
                  <a:lnTo>
                    <a:pt x="13" y="1424"/>
                  </a:lnTo>
                  <a:lnTo>
                    <a:pt x="8" y="1465"/>
                  </a:lnTo>
                  <a:lnTo>
                    <a:pt x="5" y="1506"/>
                  </a:lnTo>
                  <a:lnTo>
                    <a:pt x="2" y="1548"/>
                  </a:lnTo>
                  <a:lnTo>
                    <a:pt x="1" y="1590"/>
                  </a:lnTo>
                  <a:lnTo>
                    <a:pt x="0" y="1633"/>
                  </a:lnTo>
                  <a:lnTo>
                    <a:pt x="0" y="1633"/>
                  </a:lnTo>
                  <a:lnTo>
                    <a:pt x="1" y="1675"/>
                  </a:lnTo>
                  <a:lnTo>
                    <a:pt x="2" y="1716"/>
                  </a:lnTo>
                  <a:lnTo>
                    <a:pt x="5" y="1758"/>
                  </a:lnTo>
                  <a:lnTo>
                    <a:pt x="8" y="1799"/>
                  </a:lnTo>
                  <a:lnTo>
                    <a:pt x="13" y="1840"/>
                  </a:lnTo>
                  <a:lnTo>
                    <a:pt x="18" y="1881"/>
                  </a:lnTo>
                  <a:lnTo>
                    <a:pt x="26" y="1921"/>
                  </a:lnTo>
                  <a:lnTo>
                    <a:pt x="33" y="1961"/>
                  </a:lnTo>
                  <a:lnTo>
                    <a:pt x="42" y="2001"/>
                  </a:lnTo>
                  <a:lnTo>
                    <a:pt x="51" y="2040"/>
                  </a:lnTo>
                  <a:lnTo>
                    <a:pt x="62" y="2079"/>
                  </a:lnTo>
                  <a:lnTo>
                    <a:pt x="74" y="2117"/>
                  </a:lnTo>
                  <a:lnTo>
                    <a:pt x="86" y="2154"/>
                  </a:lnTo>
                  <a:lnTo>
                    <a:pt x="100" y="2192"/>
                  </a:lnTo>
                  <a:lnTo>
                    <a:pt x="114" y="2230"/>
                  </a:lnTo>
                  <a:lnTo>
                    <a:pt x="128" y="2266"/>
                  </a:lnTo>
                  <a:lnTo>
                    <a:pt x="145" y="2303"/>
                  </a:lnTo>
                  <a:lnTo>
                    <a:pt x="161" y="2339"/>
                  </a:lnTo>
                  <a:lnTo>
                    <a:pt x="179" y="2374"/>
                  </a:lnTo>
                  <a:lnTo>
                    <a:pt x="197" y="2410"/>
                  </a:lnTo>
                  <a:lnTo>
                    <a:pt x="217" y="2444"/>
                  </a:lnTo>
                  <a:lnTo>
                    <a:pt x="237" y="2477"/>
                  </a:lnTo>
                  <a:lnTo>
                    <a:pt x="258" y="2511"/>
                  </a:lnTo>
                  <a:lnTo>
                    <a:pt x="279" y="2544"/>
                  </a:lnTo>
                  <a:lnTo>
                    <a:pt x="302" y="2576"/>
                  </a:lnTo>
                  <a:lnTo>
                    <a:pt x="325" y="2608"/>
                  </a:lnTo>
                  <a:lnTo>
                    <a:pt x="349" y="2640"/>
                  </a:lnTo>
                  <a:lnTo>
                    <a:pt x="374" y="2669"/>
                  </a:lnTo>
                  <a:lnTo>
                    <a:pt x="399" y="2700"/>
                  </a:lnTo>
                  <a:lnTo>
                    <a:pt x="425" y="2729"/>
                  </a:lnTo>
                  <a:lnTo>
                    <a:pt x="452" y="2757"/>
                  </a:lnTo>
                  <a:lnTo>
                    <a:pt x="479" y="2785"/>
                  </a:lnTo>
                  <a:lnTo>
                    <a:pt x="507" y="2813"/>
                  </a:lnTo>
                  <a:lnTo>
                    <a:pt x="536" y="2839"/>
                  </a:lnTo>
                  <a:lnTo>
                    <a:pt x="565" y="2866"/>
                  </a:lnTo>
                  <a:lnTo>
                    <a:pt x="595" y="2891"/>
                  </a:lnTo>
                  <a:lnTo>
                    <a:pt x="625" y="2915"/>
                  </a:lnTo>
                  <a:lnTo>
                    <a:pt x="657" y="2939"/>
                  </a:lnTo>
                  <a:lnTo>
                    <a:pt x="689" y="2963"/>
                  </a:lnTo>
                  <a:lnTo>
                    <a:pt x="721" y="2985"/>
                  </a:lnTo>
                  <a:lnTo>
                    <a:pt x="753" y="3007"/>
                  </a:lnTo>
                  <a:lnTo>
                    <a:pt x="787" y="3027"/>
                  </a:lnTo>
                  <a:lnTo>
                    <a:pt x="821" y="3048"/>
                  </a:lnTo>
                  <a:lnTo>
                    <a:pt x="855" y="3067"/>
                  </a:lnTo>
                  <a:lnTo>
                    <a:pt x="890" y="3086"/>
                  </a:lnTo>
                  <a:lnTo>
                    <a:pt x="926" y="3103"/>
                  </a:lnTo>
                  <a:lnTo>
                    <a:pt x="962" y="3119"/>
                  </a:lnTo>
                  <a:lnTo>
                    <a:pt x="999" y="3136"/>
                  </a:lnTo>
                  <a:lnTo>
                    <a:pt x="1035" y="3151"/>
                  </a:lnTo>
                  <a:lnTo>
                    <a:pt x="1073" y="3165"/>
                  </a:lnTo>
                  <a:lnTo>
                    <a:pt x="1110" y="3178"/>
                  </a:lnTo>
                  <a:lnTo>
                    <a:pt x="1149" y="3190"/>
                  </a:lnTo>
                  <a:lnTo>
                    <a:pt x="1187" y="3202"/>
                  </a:lnTo>
                  <a:lnTo>
                    <a:pt x="1226" y="3213"/>
                  </a:lnTo>
                  <a:lnTo>
                    <a:pt x="1265" y="3222"/>
                  </a:lnTo>
                  <a:lnTo>
                    <a:pt x="1305" y="3231"/>
                  </a:lnTo>
                  <a:lnTo>
                    <a:pt x="1345" y="3238"/>
                  </a:lnTo>
                  <a:lnTo>
                    <a:pt x="1385" y="3246"/>
                  </a:lnTo>
                  <a:lnTo>
                    <a:pt x="1426" y="3251"/>
                  </a:lnTo>
                  <a:lnTo>
                    <a:pt x="1467" y="3256"/>
                  </a:lnTo>
                  <a:lnTo>
                    <a:pt x="1508" y="3259"/>
                  </a:lnTo>
                  <a:lnTo>
                    <a:pt x="1550" y="3262"/>
                  </a:lnTo>
                  <a:lnTo>
                    <a:pt x="1591" y="3264"/>
                  </a:lnTo>
                  <a:lnTo>
                    <a:pt x="1633" y="3264"/>
                  </a:lnTo>
                  <a:lnTo>
                    <a:pt x="1633" y="3264"/>
                  </a:lnTo>
                  <a:lnTo>
                    <a:pt x="1675" y="3264"/>
                  </a:lnTo>
                  <a:lnTo>
                    <a:pt x="1717" y="3262"/>
                  </a:lnTo>
                  <a:lnTo>
                    <a:pt x="1759" y="3259"/>
                  </a:lnTo>
                  <a:lnTo>
                    <a:pt x="1800" y="3256"/>
                  </a:lnTo>
                  <a:lnTo>
                    <a:pt x="1841" y="3251"/>
                  </a:lnTo>
                  <a:lnTo>
                    <a:pt x="1881" y="3246"/>
                  </a:lnTo>
                  <a:lnTo>
                    <a:pt x="1922" y="3238"/>
                  </a:lnTo>
                  <a:lnTo>
                    <a:pt x="1962" y="3231"/>
                  </a:lnTo>
                  <a:lnTo>
                    <a:pt x="2001" y="3222"/>
                  </a:lnTo>
                  <a:lnTo>
                    <a:pt x="2041" y="3213"/>
                  </a:lnTo>
                  <a:lnTo>
                    <a:pt x="2080" y="3202"/>
                  </a:lnTo>
                  <a:lnTo>
                    <a:pt x="2118" y="3190"/>
                  </a:lnTo>
                  <a:lnTo>
                    <a:pt x="2156" y="3178"/>
                  </a:lnTo>
                  <a:lnTo>
                    <a:pt x="2194" y="3165"/>
                  </a:lnTo>
                  <a:lnTo>
                    <a:pt x="2231" y="3151"/>
                  </a:lnTo>
                  <a:lnTo>
                    <a:pt x="2268" y="3136"/>
                  </a:lnTo>
                  <a:lnTo>
                    <a:pt x="2305" y="3119"/>
                  </a:lnTo>
                  <a:lnTo>
                    <a:pt x="2341" y="3103"/>
                  </a:lnTo>
                  <a:lnTo>
                    <a:pt x="2376" y="3086"/>
                  </a:lnTo>
                  <a:lnTo>
                    <a:pt x="2411" y="3067"/>
                  </a:lnTo>
                  <a:lnTo>
                    <a:pt x="2446" y="3048"/>
                  </a:lnTo>
                  <a:lnTo>
                    <a:pt x="2480" y="3027"/>
                  </a:lnTo>
                  <a:lnTo>
                    <a:pt x="2514" y="3007"/>
                  </a:lnTo>
                  <a:lnTo>
                    <a:pt x="2546" y="2985"/>
                  </a:lnTo>
                  <a:lnTo>
                    <a:pt x="2578" y="2963"/>
                  </a:lnTo>
                  <a:lnTo>
                    <a:pt x="2610" y="2939"/>
                  </a:lnTo>
                  <a:lnTo>
                    <a:pt x="2641" y="2915"/>
                  </a:lnTo>
                  <a:lnTo>
                    <a:pt x="2672" y="2891"/>
                  </a:lnTo>
                  <a:lnTo>
                    <a:pt x="2701" y="2866"/>
                  </a:lnTo>
                  <a:lnTo>
                    <a:pt x="2731" y="2839"/>
                  </a:lnTo>
                  <a:lnTo>
                    <a:pt x="2760" y="2813"/>
                  </a:lnTo>
                  <a:lnTo>
                    <a:pt x="2788" y="2785"/>
                  </a:lnTo>
                  <a:lnTo>
                    <a:pt x="2815" y="2757"/>
                  </a:lnTo>
                  <a:lnTo>
                    <a:pt x="2842" y="2729"/>
                  </a:lnTo>
                  <a:lnTo>
                    <a:pt x="2868" y="2700"/>
                  </a:lnTo>
                  <a:lnTo>
                    <a:pt x="2893" y="2669"/>
                  </a:lnTo>
                  <a:lnTo>
                    <a:pt x="2918" y="2640"/>
                  </a:lnTo>
                  <a:lnTo>
                    <a:pt x="2942" y="2608"/>
                  </a:lnTo>
                  <a:lnTo>
                    <a:pt x="2965" y="2576"/>
                  </a:lnTo>
                  <a:lnTo>
                    <a:pt x="2988" y="2544"/>
                  </a:lnTo>
                  <a:lnTo>
                    <a:pt x="3009" y="2511"/>
                  </a:lnTo>
                  <a:lnTo>
                    <a:pt x="3030" y="2477"/>
                  </a:lnTo>
                  <a:lnTo>
                    <a:pt x="3050" y="2444"/>
                  </a:lnTo>
                  <a:lnTo>
                    <a:pt x="3070" y="2410"/>
                  </a:lnTo>
                  <a:lnTo>
                    <a:pt x="3088" y="2374"/>
                  </a:lnTo>
                  <a:lnTo>
                    <a:pt x="3106" y="2339"/>
                  </a:lnTo>
                  <a:lnTo>
                    <a:pt x="3122" y="2303"/>
                  </a:lnTo>
                  <a:lnTo>
                    <a:pt x="3139" y="2266"/>
                  </a:lnTo>
                  <a:lnTo>
                    <a:pt x="3154" y="2230"/>
                  </a:lnTo>
                  <a:lnTo>
                    <a:pt x="3167" y="2192"/>
                  </a:lnTo>
                  <a:lnTo>
                    <a:pt x="3181" y="2154"/>
                  </a:lnTo>
                  <a:lnTo>
                    <a:pt x="3193" y="2117"/>
                  </a:lnTo>
                  <a:lnTo>
                    <a:pt x="3205" y="2079"/>
                  </a:lnTo>
                  <a:lnTo>
                    <a:pt x="3216" y="2040"/>
                  </a:lnTo>
                  <a:lnTo>
                    <a:pt x="3225" y="2001"/>
                  </a:lnTo>
                  <a:lnTo>
                    <a:pt x="3234" y="1961"/>
                  </a:lnTo>
                  <a:lnTo>
                    <a:pt x="3241" y="1921"/>
                  </a:lnTo>
                  <a:lnTo>
                    <a:pt x="3249" y="1881"/>
                  </a:lnTo>
                  <a:lnTo>
                    <a:pt x="3254" y="1840"/>
                  </a:lnTo>
                  <a:lnTo>
                    <a:pt x="3259" y="1799"/>
                  </a:lnTo>
                  <a:lnTo>
                    <a:pt x="3262" y="1758"/>
                  </a:lnTo>
                  <a:lnTo>
                    <a:pt x="3265" y="1716"/>
                  </a:lnTo>
                  <a:lnTo>
                    <a:pt x="3267" y="1675"/>
                  </a:lnTo>
                  <a:lnTo>
                    <a:pt x="3267" y="1633"/>
                  </a:lnTo>
                  <a:lnTo>
                    <a:pt x="3267" y="1633"/>
                  </a:lnTo>
                  <a:lnTo>
                    <a:pt x="3267" y="1590"/>
                  </a:lnTo>
                  <a:lnTo>
                    <a:pt x="3265" y="1548"/>
                  </a:lnTo>
                  <a:lnTo>
                    <a:pt x="3262" y="1506"/>
                  </a:lnTo>
                  <a:lnTo>
                    <a:pt x="3259" y="1465"/>
                  </a:lnTo>
                  <a:lnTo>
                    <a:pt x="3254" y="1424"/>
                  </a:lnTo>
                  <a:lnTo>
                    <a:pt x="3249" y="1383"/>
                  </a:lnTo>
                  <a:lnTo>
                    <a:pt x="3241" y="1343"/>
                  </a:lnTo>
                  <a:lnTo>
                    <a:pt x="3234" y="1303"/>
                  </a:lnTo>
                  <a:lnTo>
                    <a:pt x="3225" y="1264"/>
                  </a:lnTo>
                  <a:lnTo>
                    <a:pt x="3216" y="1224"/>
                  </a:lnTo>
                  <a:lnTo>
                    <a:pt x="3205" y="1185"/>
                  </a:lnTo>
                  <a:lnTo>
                    <a:pt x="3193" y="1147"/>
                  </a:lnTo>
                  <a:lnTo>
                    <a:pt x="3181" y="1110"/>
                  </a:lnTo>
                  <a:lnTo>
                    <a:pt x="3167" y="1072"/>
                  </a:lnTo>
                  <a:lnTo>
                    <a:pt x="3154" y="1035"/>
                  </a:lnTo>
                  <a:lnTo>
                    <a:pt x="3139" y="998"/>
                  </a:lnTo>
                  <a:lnTo>
                    <a:pt x="3122" y="961"/>
                  </a:lnTo>
                  <a:lnTo>
                    <a:pt x="3106" y="925"/>
                  </a:lnTo>
                  <a:lnTo>
                    <a:pt x="3088" y="890"/>
                  </a:lnTo>
                  <a:lnTo>
                    <a:pt x="3070" y="855"/>
                  </a:lnTo>
                  <a:lnTo>
                    <a:pt x="3050" y="820"/>
                  </a:lnTo>
                  <a:lnTo>
                    <a:pt x="3030" y="787"/>
                  </a:lnTo>
                  <a:lnTo>
                    <a:pt x="3009" y="753"/>
                  </a:lnTo>
                  <a:lnTo>
                    <a:pt x="2988" y="720"/>
                  </a:lnTo>
                  <a:lnTo>
                    <a:pt x="2965" y="688"/>
                  </a:lnTo>
                  <a:lnTo>
                    <a:pt x="2942" y="656"/>
                  </a:lnTo>
                  <a:lnTo>
                    <a:pt x="2918" y="626"/>
                  </a:lnTo>
                  <a:lnTo>
                    <a:pt x="2893" y="595"/>
                  </a:lnTo>
                  <a:lnTo>
                    <a:pt x="2868" y="565"/>
                  </a:lnTo>
                  <a:lnTo>
                    <a:pt x="2842" y="535"/>
                  </a:lnTo>
                  <a:lnTo>
                    <a:pt x="2815" y="507"/>
                  </a:lnTo>
                  <a:lnTo>
                    <a:pt x="2788" y="479"/>
                  </a:lnTo>
                  <a:lnTo>
                    <a:pt x="2760" y="451"/>
                  </a:lnTo>
                  <a:lnTo>
                    <a:pt x="2731" y="425"/>
                  </a:lnTo>
                  <a:lnTo>
                    <a:pt x="2701" y="399"/>
                  </a:lnTo>
                  <a:lnTo>
                    <a:pt x="2672" y="373"/>
                  </a:lnTo>
                  <a:lnTo>
                    <a:pt x="2641" y="349"/>
                  </a:lnTo>
                  <a:lnTo>
                    <a:pt x="2610" y="325"/>
                  </a:lnTo>
                  <a:lnTo>
                    <a:pt x="2578" y="301"/>
                  </a:lnTo>
                  <a:lnTo>
                    <a:pt x="2546" y="279"/>
                  </a:lnTo>
                  <a:lnTo>
                    <a:pt x="2514" y="257"/>
                  </a:lnTo>
                  <a:lnTo>
                    <a:pt x="2480" y="237"/>
                  </a:lnTo>
                  <a:lnTo>
                    <a:pt x="2446" y="216"/>
                  </a:lnTo>
                  <a:lnTo>
                    <a:pt x="2411" y="197"/>
                  </a:lnTo>
                  <a:lnTo>
                    <a:pt x="2376" y="178"/>
                  </a:lnTo>
                  <a:lnTo>
                    <a:pt x="2341" y="161"/>
                  </a:lnTo>
                  <a:lnTo>
                    <a:pt x="2305" y="145"/>
                  </a:lnTo>
                  <a:lnTo>
                    <a:pt x="2268" y="128"/>
                  </a:lnTo>
                  <a:lnTo>
                    <a:pt x="2231" y="114"/>
                  </a:lnTo>
                  <a:lnTo>
                    <a:pt x="2194" y="99"/>
                  </a:lnTo>
                  <a:lnTo>
                    <a:pt x="2156" y="86"/>
                  </a:lnTo>
                  <a:lnTo>
                    <a:pt x="2118" y="74"/>
                  </a:lnTo>
                  <a:lnTo>
                    <a:pt x="2080" y="62"/>
                  </a:lnTo>
                  <a:lnTo>
                    <a:pt x="2041" y="51"/>
                  </a:lnTo>
                  <a:lnTo>
                    <a:pt x="2001" y="42"/>
                  </a:lnTo>
                  <a:lnTo>
                    <a:pt x="1962" y="33"/>
                  </a:lnTo>
                  <a:lnTo>
                    <a:pt x="1922" y="26"/>
                  </a:lnTo>
                  <a:lnTo>
                    <a:pt x="1881" y="18"/>
                  </a:lnTo>
                  <a:lnTo>
                    <a:pt x="1841" y="13"/>
                  </a:lnTo>
                  <a:lnTo>
                    <a:pt x="1800" y="8"/>
                  </a:lnTo>
                  <a:lnTo>
                    <a:pt x="1759" y="5"/>
                  </a:lnTo>
                  <a:lnTo>
                    <a:pt x="1717" y="2"/>
                  </a:lnTo>
                  <a:lnTo>
                    <a:pt x="1675" y="1"/>
                  </a:lnTo>
                  <a:lnTo>
                    <a:pt x="1633" y="0"/>
                  </a:lnTo>
                  <a:lnTo>
                    <a:pt x="1633" y="0"/>
                  </a:lnTo>
                  <a:close/>
                </a:path>
              </a:pathLst>
            </a:custGeom>
            <a:solidFill>
              <a:srgbClr val="AE3A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1" name="Freeform 56"/>
            <p:cNvSpPr>
              <a:spLocks noEditPoints="1"/>
            </p:cNvSpPr>
            <p:nvPr/>
          </p:nvSpPr>
          <p:spPr bwMode="auto">
            <a:xfrm>
              <a:off x="1088" y="1366"/>
              <a:ext cx="1045" cy="1044"/>
            </a:xfrm>
            <a:custGeom>
              <a:avLst/>
              <a:gdLst>
                <a:gd name="T0" fmla="*/ 1101 w 3133"/>
                <a:gd name="T1" fmla="*/ 3060 h 3130"/>
                <a:gd name="T2" fmla="*/ 630 w 3133"/>
                <a:gd name="T3" fmla="*/ 2819 h 3130"/>
                <a:gd name="T4" fmla="*/ 268 w 3133"/>
                <a:gd name="T5" fmla="*/ 2439 h 3130"/>
                <a:gd name="T6" fmla="*/ 49 w 3133"/>
                <a:gd name="T7" fmla="*/ 1956 h 3130"/>
                <a:gd name="T8" fmla="*/ 5 w 3133"/>
                <a:gd name="T9" fmla="*/ 1445 h 3130"/>
                <a:gd name="T10" fmla="*/ 138 w 3133"/>
                <a:gd name="T11" fmla="*/ 922 h 3130"/>
                <a:gd name="T12" fmla="*/ 433 w 3133"/>
                <a:gd name="T13" fmla="*/ 486 h 3130"/>
                <a:gd name="T14" fmla="*/ 854 w 3133"/>
                <a:gd name="T15" fmla="*/ 172 h 3130"/>
                <a:gd name="T16" fmla="*/ 1367 w 3133"/>
                <a:gd name="T17" fmla="*/ 13 h 3130"/>
                <a:gd name="T18" fmla="*/ 1882 w 3133"/>
                <a:gd name="T19" fmla="*/ 31 h 3130"/>
                <a:gd name="T20" fmla="*/ 2378 w 3133"/>
                <a:gd name="T21" fmla="*/ 227 h 3130"/>
                <a:gd name="T22" fmla="*/ 2775 w 3133"/>
                <a:gd name="T23" fmla="*/ 570 h 3130"/>
                <a:gd name="T24" fmla="*/ 3038 w 3133"/>
                <a:gd name="T25" fmla="*/ 1027 h 3130"/>
                <a:gd name="T26" fmla="*/ 3133 w 3133"/>
                <a:gd name="T27" fmla="*/ 1566 h 3130"/>
                <a:gd name="T28" fmla="*/ 3050 w 3133"/>
                <a:gd name="T29" fmla="*/ 2067 h 3130"/>
                <a:gd name="T30" fmla="*/ 2799 w 3133"/>
                <a:gd name="T31" fmla="*/ 2530 h 3130"/>
                <a:gd name="T32" fmla="*/ 2410 w 3133"/>
                <a:gd name="T33" fmla="*/ 2883 h 3130"/>
                <a:gd name="T34" fmla="*/ 1920 w 3133"/>
                <a:gd name="T35" fmla="*/ 3090 h 3130"/>
                <a:gd name="T36" fmla="*/ 1495 w 3133"/>
                <a:gd name="T37" fmla="*/ 174 h 3130"/>
                <a:gd name="T38" fmla="*/ 1024 w 3133"/>
                <a:gd name="T39" fmla="*/ 282 h 3130"/>
                <a:gd name="T40" fmla="*/ 630 w 3133"/>
                <a:gd name="T41" fmla="*/ 534 h 3130"/>
                <a:gd name="T42" fmla="*/ 340 w 3133"/>
                <a:gd name="T43" fmla="*/ 902 h 3130"/>
                <a:gd name="T44" fmla="*/ 189 w 3133"/>
                <a:gd name="T45" fmla="*/ 1353 h 3130"/>
                <a:gd name="T46" fmla="*/ 194 w 3133"/>
                <a:gd name="T47" fmla="*/ 1812 h 3130"/>
                <a:gd name="T48" fmla="*/ 357 w 3133"/>
                <a:gd name="T49" fmla="*/ 2258 h 3130"/>
                <a:gd name="T50" fmla="*/ 655 w 3133"/>
                <a:gd name="T51" fmla="*/ 2618 h 3130"/>
                <a:gd name="T52" fmla="*/ 1056 w 3133"/>
                <a:gd name="T53" fmla="*/ 2862 h 3130"/>
                <a:gd name="T54" fmla="*/ 1530 w 3133"/>
                <a:gd name="T55" fmla="*/ 2957 h 3130"/>
                <a:gd name="T56" fmla="*/ 1981 w 3133"/>
                <a:gd name="T57" fmla="*/ 2896 h 3130"/>
                <a:gd name="T58" fmla="*/ 2400 w 3133"/>
                <a:gd name="T59" fmla="*/ 2681 h 3130"/>
                <a:gd name="T60" fmla="*/ 2723 w 3133"/>
                <a:gd name="T61" fmla="*/ 2343 h 3130"/>
                <a:gd name="T62" fmla="*/ 2917 w 3133"/>
                <a:gd name="T63" fmla="*/ 1913 h 3130"/>
                <a:gd name="T64" fmla="*/ 2957 w 3133"/>
                <a:gd name="T65" fmla="*/ 1458 h 3130"/>
                <a:gd name="T66" fmla="*/ 2838 w 3133"/>
                <a:gd name="T67" fmla="*/ 992 h 3130"/>
                <a:gd name="T68" fmla="*/ 2575 w 3133"/>
                <a:gd name="T69" fmla="*/ 605 h 3130"/>
                <a:gd name="T70" fmla="*/ 2200 w 3133"/>
                <a:gd name="T71" fmla="*/ 325 h 3130"/>
                <a:gd name="T72" fmla="*/ 1744 w 3133"/>
                <a:gd name="T73" fmla="*/ 183 h 3130"/>
                <a:gd name="T74" fmla="*/ 1554 w 3133"/>
                <a:gd name="T75" fmla="*/ 1007 h 3130"/>
                <a:gd name="T76" fmla="*/ 1458 w 3133"/>
                <a:gd name="T77" fmla="*/ 856 h 3130"/>
                <a:gd name="T78" fmla="*/ 1526 w 3133"/>
                <a:gd name="T79" fmla="*/ 567 h 3130"/>
                <a:gd name="T80" fmla="*/ 1679 w 3133"/>
                <a:gd name="T81" fmla="*/ 489 h 3130"/>
                <a:gd name="T82" fmla="*/ 1691 w 3133"/>
                <a:gd name="T83" fmla="*/ 706 h 3130"/>
                <a:gd name="T84" fmla="*/ 1653 w 3133"/>
                <a:gd name="T85" fmla="*/ 1010 h 3130"/>
                <a:gd name="T86" fmla="*/ 892 w 3133"/>
                <a:gd name="T87" fmla="*/ 2406 h 3130"/>
                <a:gd name="T88" fmla="*/ 978 w 3133"/>
                <a:gd name="T89" fmla="*/ 2106 h 3130"/>
                <a:gd name="T90" fmla="*/ 1126 w 3133"/>
                <a:gd name="T91" fmla="*/ 1995 h 3130"/>
                <a:gd name="T92" fmla="*/ 1273 w 3133"/>
                <a:gd name="T93" fmla="*/ 2059 h 3130"/>
                <a:gd name="T94" fmla="*/ 1104 w 3133"/>
                <a:gd name="T95" fmla="*/ 2322 h 3130"/>
                <a:gd name="T96" fmla="*/ 1389 w 3133"/>
                <a:gd name="T97" fmla="*/ 2551 h 3130"/>
                <a:gd name="T98" fmla="*/ 1148 w 3133"/>
                <a:gd name="T99" fmla="*/ 2364 h 3130"/>
                <a:gd name="T100" fmla="*/ 1324 w 3133"/>
                <a:gd name="T101" fmla="*/ 2082 h 3130"/>
                <a:gd name="T102" fmla="*/ 1493 w 3133"/>
                <a:gd name="T103" fmla="*/ 2033 h 3130"/>
                <a:gd name="T104" fmla="*/ 1718 w 3133"/>
                <a:gd name="T105" fmla="*/ 1637 h 3130"/>
                <a:gd name="T106" fmla="*/ 1808 w 3133"/>
                <a:gd name="T107" fmla="*/ 1166 h 3130"/>
                <a:gd name="T108" fmla="*/ 1713 w 3133"/>
                <a:gd name="T109" fmla="*/ 1029 h 3130"/>
                <a:gd name="T110" fmla="*/ 1745 w 3133"/>
                <a:gd name="T111" fmla="*/ 723 h 3130"/>
                <a:gd name="T112" fmla="*/ 2000 w 3133"/>
                <a:gd name="T113" fmla="*/ 651 h 3130"/>
                <a:gd name="T114" fmla="*/ 2088 w 3133"/>
                <a:gd name="T115" fmla="*/ 1247 h 3130"/>
                <a:gd name="T116" fmla="*/ 1833 w 3133"/>
                <a:gd name="T117" fmla="*/ 2003 h 3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33" h="3130">
                  <a:moveTo>
                    <a:pt x="1566" y="3130"/>
                  </a:moveTo>
                  <a:lnTo>
                    <a:pt x="1566" y="3130"/>
                  </a:lnTo>
                  <a:lnTo>
                    <a:pt x="1526" y="3129"/>
                  </a:lnTo>
                  <a:lnTo>
                    <a:pt x="1486" y="3128"/>
                  </a:lnTo>
                  <a:lnTo>
                    <a:pt x="1446" y="3125"/>
                  </a:lnTo>
                  <a:lnTo>
                    <a:pt x="1407" y="3122"/>
                  </a:lnTo>
                  <a:lnTo>
                    <a:pt x="1367" y="3118"/>
                  </a:lnTo>
                  <a:lnTo>
                    <a:pt x="1328" y="3112"/>
                  </a:lnTo>
                  <a:lnTo>
                    <a:pt x="1290" y="3106"/>
                  </a:lnTo>
                  <a:lnTo>
                    <a:pt x="1251" y="3099"/>
                  </a:lnTo>
                  <a:lnTo>
                    <a:pt x="1213" y="3090"/>
                  </a:lnTo>
                  <a:lnTo>
                    <a:pt x="1175" y="3081"/>
                  </a:lnTo>
                  <a:lnTo>
                    <a:pt x="1138" y="3071"/>
                  </a:lnTo>
                  <a:lnTo>
                    <a:pt x="1101" y="3060"/>
                  </a:lnTo>
                  <a:lnTo>
                    <a:pt x="1064" y="3047"/>
                  </a:lnTo>
                  <a:lnTo>
                    <a:pt x="1028" y="3035"/>
                  </a:lnTo>
                  <a:lnTo>
                    <a:pt x="992" y="3022"/>
                  </a:lnTo>
                  <a:lnTo>
                    <a:pt x="957" y="3007"/>
                  </a:lnTo>
                  <a:lnTo>
                    <a:pt x="922" y="2992"/>
                  </a:lnTo>
                  <a:lnTo>
                    <a:pt x="888" y="2976"/>
                  </a:lnTo>
                  <a:lnTo>
                    <a:pt x="854" y="2959"/>
                  </a:lnTo>
                  <a:lnTo>
                    <a:pt x="821" y="2941"/>
                  </a:lnTo>
                  <a:lnTo>
                    <a:pt x="787" y="2922"/>
                  </a:lnTo>
                  <a:lnTo>
                    <a:pt x="755" y="2904"/>
                  </a:lnTo>
                  <a:lnTo>
                    <a:pt x="722" y="2883"/>
                  </a:lnTo>
                  <a:lnTo>
                    <a:pt x="692" y="2863"/>
                  </a:lnTo>
                  <a:lnTo>
                    <a:pt x="661" y="2841"/>
                  </a:lnTo>
                  <a:lnTo>
                    <a:pt x="630" y="2819"/>
                  </a:lnTo>
                  <a:lnTo>
                    <a:pt x="600" y="2796"/>
                  </a:lnTo>
                  <a:lnTo>
                    <a:pt x="570" y="2772"/>
                  </a:lnTo>
                  <a:lnTo>
                    <a:pt x="542" y="2748"/>
                  </a:lnTo>
                  <a:lnTo>
                    <a:pt x="514" y="2723"/>
                  </a:lnTo>
                  <a:lnTo>
                    <a:pt x="486" y="2698"/>
                  </a:lnTo>
                  <a:lnTo>
                    <a:pt x="460" y="2671"/>
                  </a:lnTo>
                  <a:lnTo>
                    <a:pt x="433" y="2644"/>
                  </a:lnTo>
                  <a:lnTo>
                    <a:pt x="407" y="2617"/>
                  </a:lnTo>
                  <a:lnTo>
                    <a:pt x="383" y="2589"/>
                  </a:lnTo>
                  <a:lnTo>
                    <a:pt x="358" y="2560"/>
                  </a:lnTo>
                  <a:lnTo>
                    <a:pt x="334" y="2530"/>
                  </a:lnTo>
                  <a:lnTo>
                    <a:pt x="312" y="2501"/>
                  </a:lnTo>
                  <a:lnTo>
                    <a:pt x="289" y="2470"/>
                  </a:lnTo>
                  <a:lnTo>
                    <a:pt x="268" y="2439"/>
                  </a:lnTo>
                  <a:lnTo>
                    <a:pt x="247" y="2408"/>
                  </a:lnTo>
                  <a:lnTo>
                    <a:pt x="228" y="2376"/>
                  </a:lnTo>
                  <a:lnTo>
                    <a:pt x="208" y="2344"/>
                  </a:lnTo>
                  <a:lnTo>
                    <a:pt x="190" y="2310"/>
                  </a:lnTo>
                  <a:lnTo>
                    <a:pt x="171" y="2277"/>
                  </a:lnTo>
                  <a:lnTo>
                    <a:pt x="155" y="2243"/>
                  </a:lnTo>
                  <a:lnTo>
                    <a:pt x="138" y="2208"/>
                  </a:lnTo>
                  <a:lnTo>
                    <a:pt x="123" y="2174"/>
                  </a:lnTo>
                  <a:lnTo>
                    <a:pt x="109" y="2139"/>
                  </a:lnTo>
                  <a:lnTo>
                    <a:pt x="95" y="2103"/>
                  </a:lnTo>
                  <a:lnTo>
                    <a:pt x="83" y="2067"/>
                  </a:lnTo>
                  <a:lnTo>
                    <a:pt x="71" y="2030"/>
                  </a:lnTo>
                  <a:lnTo>
                    <a:pt x="59" y="1993"/>
                  </a:lnTo>
                  <a:lnTo>
                    <a:pt x="49" y="1956"/>
                  </a:lnTo>
                  <a:lnTo>
                    <a:pt x="40" y="1918"/>
                  </a:lnTo>
                  <a:lnTo>
                    <a:pt x="32" y="1880"/>
                  </a:lnTo>
                  <a:lnTo>
                    <a:pt x="24" y="1841"/>
                  </a:lnTo>
                  <a:lnTo>
                    <a:pt x="18" y="1803"/>
                  </a:lnTo>
                  <a:lnTo>
                    <a:pt x="13" y="1764"/>
                  </a:lnTo>
                  <a:lnTo>
                    <a:pt x="8" y="1724"/>
                  </a:lnTo>
                  <a:lnTo>
                    <a:pt x="5" y="1685"/>
                  </a:lnTo>
                  <a:lnTo>
                    <a:pt x="2" y="1645"/>
                  </a:lnTo>
                  <a:lnTo>
                    <a:pt x="1" y="1606"/>
                  </a:lnTo>
                  <a:lnTo>
                    <a:pt x="0" y="1566"/>
                  </a:lnTo>
                  <a:lnTo>
                    <a:pt x="0" y="1566"/>
                  </a:lnTo>
                  <a:lnTo>
                    <a:pt x="1" y="1524"/>
                  </a:lnTo>
                  <a:lnTo>
                    <a:pt x="2" y="1485"/>
                  </a:lnTo>
                  <a:lnTo>
                    <a:pt x="5" y="1445"/>
                  </a:lnTo>
                  <a:lnTo>
                    <a:pt x="8" y="1406"/>
                  </a:lnTo>
                  <a:lnTo>
                    <a:pt x="13" y="1366"/>
                  </a:lnTo>
                  <a:lnTo>
                    <a:pt x="18" y="1327"/>
                  </a:lnTo>
                  <a:lnTo>
                    <a:pt x="24" y="1289"/>
                  </a:lnTo>
                  <a:lnTo>
                    <a:pt x="32" y="1250"/>
                  </a:lnTo>
                  <a:lnTo>
                    <a:pt x="40" y="1212"/>
                  </a:lnTo>
                  <a:lnTo>
                    <a:pt x="49" y="1175"/>
                  </a:lnTo>
                  <a:lnTo>
                    <a:pt x="59" y="1137"/>
                  </a:lnTo>
                  <a:lnTo>
                    <a:pt x="71" y="1100"/>
                  </a:lnTo>
                  <a:lnTo>
                    <a:pt x="83" y="1064"/>
                  </a:lnTo>
                  <a:lnTo>
                    <a:pt x="95" y="1027"/>
                  </a:lnTo>
                  <a:lnTo>
                    <a:pt x="109" y="991"/>
                  </a:lnTo>
                  <a:lnTo>
                    <a:pt x="123" y="956"/>
                  </a:lnTo>
                  <a:lnTo>
                    <a:pt x="138" y="922"/>
                  </a:lnTo>
                  <a:lnTo>
                    <a:pt x="155" y="887"/>
                  </a:lnTo>
                  <a:lnTo>
                    <a:pt x="171" y="853"/>
                  </a:lnTo>
                  <a:lnTo>
                    <a:pt x="190" y="820"/>
                  </a:lnTo>
                  <a:lnTo>
                    <a:pt x="208" y="786"/>
                  </a:lnTo>
                  <a:lnTo>
                    <a:pt x="228" y="754"/>
                  </a:lnTo>
                  <a:lnTo>
                    <a:pt x="247" y="722"/>
                  </a:lnTo>
                  <a:lnTo>
                    <a:pt x="268" y="691"/>
                  </a:lnTo>
                  <a:lnTo>
                    <a:pt x="289" y="660"/>
                  </a:lnTo>
                  <a:lnTo>
                    <a:pt x="312" y="629"/>
                  </a:lnTo>
                  <a:lnTo>
                    <a:pt x="334" y="600"/>
                  </a:lnTo>
                  <a:lnTo>
                    <a:pt x="358" y="570"/>
                  </a:lnTo>
                  <a:lnTo>
                    <a:pt x="383" y="541"/>
                  </a:lnTo>
                  <a:lnTo>
                    <a:pt x="407" y="513"/>
                  </a:lnTo>
                  <a:lnTo>
                    <a:pt x="433" y="486"/>
                  </a:lnTo>
                  <a:lnTo>
                    <a:pt x="460" y="459"/>
                  </a:lnTo>
                  <a:lnTo>
                    <a:pt x="486" y="432"/>
                  </a:lnTo>
                  <a:lnTo>
                    <a:pt x="514" y="407"/>
                  </a:lnTo>
                  <a:lnTo>
                    <a:pt x="542" y="382"/>
                  </a:lnTo>
                  <a:lnTo>
                    <a:pt x="570" y="358"/>
                  </a:lnTo>
                  <a:lnTo>
                    <a:pt x="600" y="334"/>
                  </a:lnTo>
                  <a:lnTo>
                    <a:pt x="630" y="311"/>
                  </a:lnTo>
                  <a:lnTo>
                    <a:pt x="661" y="289"/>
                  </a:lnTo>
                  <a:lnTo>
                    <a:pt x="692" y="267"/>
                  </a:lnTo>
                  <a:lnTo>
                    <a:pt x="722" y="247"/>
                  </a:lnTo>
                  <a:lnTo>
                    <a:pt x="755" y="227"/>
                  </a:lnTo>
                  <a:lnTo>
                    <a:pt x="787" y="208"/>
                  </a:lnTo>
                  <a:lnTo>
                    <a:pt x="821" y="189"/>
                  </a:lnTo>
                  <a:lnTo>
                    <a:pt x="854" y="172"/>
                  </a:lnTo>
                  <a:lnTo>
                    <a:pt x="888" y="154"/>
                  </a:lnTo>
                  <a:lnTo>
                    <a:pt x="922" y="138"/>
                  </a:lnTo>
                  <a:lnTo>
                    <a:pt x="957" y="123"/>
                  </a:lnTo>
                  <a:lnTo>
                    <a:pt x="992" y="108"/>
                  </a:lnTo>
                  <a:lnTo>
                    <a:pt x="1028" y="95"/>
                  </a:lnTo>
                  <a:lnTo>
                    <a:pt x="1064" y="83"/>
                  </a:lnTo>
                  <a:lnTo>
                    <a:pt x="1101" y="70"/>
                  </a:lnTo>
                  <a:lnTo>
                    <a:pt x="1138" y="59"/>
                  </a:lnTo>
                  <a:lnTo>
                    <a:pt x="1175" y="49"/>
                  </a:lnTo>
                  <a:lnTo>
                    <a:pt x="1213" y="40"/>
                  </a:lnTo>
                  <a:lnTo>
                    <a:pt x="1251" y="31"/>
                  </a:lnTo>
                  <a:lnTo>
                    <a:pt x="1290" y="24"/>
                  </a:lnTo>
                  <a:lnTo>
                    <a:pt x="1328" y="18"/>
                  </a:lnTo>
                  <a:lnTo>
                    <a:pt x="1367" y="13"/>
                  </a:lnTo>
                  <a:lnTo>
                    <a:pt x="1407" y="8"/>
                  </a:lnTo>
                  <a:lnTo>
                    <a:pt x="1446" y="5"/>
                  </a:lnTo>
                  <a:lnTo>
                    <a:pt x="1486" y="2"/>
                  </a:lnTo>
                  <a:lnTo>
                    <a:pt x="1526" y="1"/>
                  </a:lnTo>
                  <a:lnTo>
                    <a:pt x="1566" y="0"/>
                  </a:lnTo>
                  <a:lnTo>
                    <a:pt x="1566" y="0"/>
                  </a:lnTo>
                  <a:lnTo>
                    <a:pt x="1607" y="1"/>
                  </a:lnTo>
                  <a:lnTo>
                    <a:pt x="1647" y="2"/>
                  </a:lnTo>
                  <a:lnTo>
                    <a:pt x="1687" y="5"/>
                  </a:lnTo>
                  <a:lnTo>
                    <a:pt x="1726" y="8"/>
                  </a:lnTo>
                  <a:lnTo>
                    <a:pt x="1765" y="13"/>
                  </a:lnTo>
                  <a:lnTo>
                    <a:pt x="1804" y="18"/>
                  </a:lnTo>
                  <a:lnTo>
                    <a:pt x="1843" y="24"/>
                  </a:lnTo>
                  <a:lnTo>
                    <a:pt x="1882" y="31"/>
                  </a:lnTo>
                  <a:lnTo>
                    <a:pt x="1920" y="40"/>
                  </a:lnTo>
                  <a:lnTo>
                    <a:pt x="1957" y="49"/>
                  </a:lnTo>
                  <a:lnTo>
                    <a:pt x="1995" y="59"/>
                  </a:lnTo>
                  <a:lnTo>
                    <a:pt x="2032" y="70"/>
                  </a:lnTo>
                  <a:lnTo>
                    <a:pt x="2068" y="83"/>
                  </a:lnTo>
                  <a:lnTo>
                    <a:pt x="2105" y="95"/>
                  </a:lnTo>
                  <a:lnTo>
                    <a:pt x="2140" y="108"/>
                  </a:lnTo>
                  <a:lnTo>
                    <a:pt x="2176" y="123"/>
                  </a:lnTo>
                  <a:lnTo>
                    <a:pt x="2211" y="138"/>
                  </a:lnTo>
                  <a:lnTo>
                    <a:pt x="2245" y="154"/>
                  </a:lnTo>
                  <a:lnTo>
                    <a:pt x="2279" y="172"/>
                  </a:lnTo>
                  <a:lnTo>
                    <a:pt x="2312" y="189"/>
                  </a:lnTo>
                  <a:lnTo>
                    <a:pt x="2346" y="208"/>
                  </a:lnTo>
                  <a:lnTo>
                    <a:pt x="2378" y="227"/>
                  </a:lnTo>
                  <a:lnTo>
                    <a:pt x="2410" y="247"/>
                  </a:lnTo>
                  <a:lnTo>
                    <a:pt x="2441" y="267"/>
                  </a:lnTo>
                  <a:lnTo>
                    <a:pt x="2472" y="289"/>
                  </a:lnTo>
                  <a:lnTo>
                    <a:pt x="2503" y="311"/>
                  </a:lnTo>
                  <a:lnTo>
                    <a:pt x="2533" y="334"/>
                  </a:lnTo>
                  <a:lnTo>
                    <a:pt x="2563" y="358"/>
                  </a:lnTo>
                  <a:lnTo>
                    <a:pt x="2591" y="382"/>
                  </a:lnTo>
                  <a:lnTo>
                    <a:pt x="2619" y="407"/>
                  </a:lnTo>
                  <a:lnTo>
                    <a:pt x="2647" y="432"/>
                  </a:lnTo>
                  <a:lnTo>
                    <a:pt x="2673" y="459"/>
                  </a:lnTo>
                  <a:lnTo>
                    <a:pt x="2700" y="486"/>
                  </a:lnTo>
                  <a:lnTo>
                    <a:pt x="2726" y="513"/>
                  </a:lnTo>
                  <a:lnTo>
                    <a:pt x="2750" y="541"/>
                  </a:lnTo>
                  <a:lnTo>
                    <a:pt x="2775" y="570"/>
                  </a:lnTo>
                  <a:lnTo>
                    <a:pt x="2799" y="600"/>
                  </a:lnTo>
                  <a:lnTo>
                    <a:pt x="2821" y="629"/>
                  </a:lnTo>
                  <a:lnTo>
                    <a:pt x="2844" y="660"/>
                  </a:lnTo>
                  <a:lnTo>
                    <a:pt x="2865" y="691"/>
                  </a:lnTo>
                  <a:lnTo>
                    <a:pt x="2886" y="722"/>
                  </a:lnTo>
                  <a:lnTo>
                    <a:pt x="2905" y="754"/>
                  </a:lnTo>
                  <a:lnTo>
                    <a:pt x="2925" y="786"/>
                  </a:lnTo>
                  <a:lnTo>
                    <a:pt x="2943" y="820"/>
                  </a:lnTo>
                  <a:lnTo>
                    <a:pt x="2962" y="853"/>
                  </a:lnTo>
                  <a:lnTo>
                    <a:pt x="2978" y="887"/>
                  </a:lnTo>
                  <a:lnTo>
                    <a:pt x="2995" y="922"/>
                  </a:lnTo>
                  <a:lnTo>
                    <a:pt x="3010" y="956"/>
                  </a:lnTo>
                  <a:lnTo>
                    <a:pt x="3024" y="991"/>
                  </a:lnTo>
                  <a:lnTo>
                    <a:pt x="3038" y="1027"/>
                  </a:lnTo>
                  <a:lnTo>
                    <a:pt x="3050" y="1064"/>
                  </a:lnTo>
                  <a:lnTo>
                    <a:pt x="3062" y="1100"/>
                  </a:lnTo>
                  <a:lnTo>
                    <a:pt x="3074" y="1137"/>
                  </a:lnTo>
                  <a:lnTo>
                    <a:pt x="3084" y="1175"/>
                  </a:lnTo>
                  <a:lnTo>
                    <a:pt x="3093" y="1212"/>
                  </a:lnTo>
                  <a:lnTo>
                    <a:pt x="3101" y="1250"/>
                  </a:lnTo>
                  <a:lnTo>
                    <a:pt x="3109" y="1289"/>
                  </a:lnTo>
                  <a:lnTo>
                    <a:pt x="3115" y="1327"/>
                  </a:lnTo>
                  <a:lnTo>
                    <a:pt x="3121" y="1366"/>
                  </a:lnTo>
                  <a:lnTo>
                    <a:pt x="3125" y="1406"/>
                  </a:lnTo>
                  <a:lnTo>
                    <a:pt x="3128" y="1445"/>
                  </a:lnTo>
                  <a:lnTo>
                    <a:pt x="3131" y="1485"/>
                  </a:lnTo>
                  <a:lnTo>
                    <a:pt x="3132" y="1524"/>
                  </a:lnTo>
                  <a:lnTo>
                    <a:pt x="3133" y="1566"/>
                  </a:lnTo>
                  <a:lnTo>
                    <a:pt x="3133" y="1566"/>
                  </a:lnTo>
                  <a:lnTo>
                    <a:pt x="3132" y="1606"/>
                  </a:lnTo>
                  <a:lnTo>
                    <a:pt x="3131" y="1645"/>
                  </a:lnTo>
                  <a:lnTo>
                    <a:pt x="3128" y="1685"/>
                  </a:lnTo>
                  <a:lnTo>
                    <a:pt x="3125" y="1724"/>
                  </a:lnTo>
                  <a:lnTo>
                    <a:pt x="3121" y="1764"/>
                  </a:lnTo>
                  <a:lnTo>
                    <a:pt x="3115" y="1803"/>
                  </a:lnTo>
                  <a:lnTo>
                    <a:pt x="3109" y="1841"/>
                  </a:lnTo>
                  <a:lnTo>
                    <a:pt x="3101" y="1880"/>
                  </a:lnTo>
                  <a:lnTo>
                    <a:pt x="3093" y="1918"/>
                  </a:lnTo>
                  <a:lnTo>
                    <a:pt x="3084" y="1956"/>
                  </a:lnTo>
                  <a:lnTo>
                    <a:pt x="3074" y="1993"/>
                  </a:lnTo>
                  <a:lnTo>
                    <a:pt x="3062" y="2030"/>
                  </a:lnTo>
                  <a:lnTo>
                    <a:pt x="3050" y="2067"/>
                  </a:lnTo>
                  <a:lnTo>
                    <a:pt x="3038" y="2103"/>
                  </a:lnTo>
                  <a:lnTo>
                    <a:pt x="3024" y="2139"/>
                  </a:lnTo>
                  <a:lnTo>
                    <a:pt x="3010" y="2174"/>
                  </a:lnTo>
                  <a:lnTo>
                    <a:pt x="2995" y="2208"/>
                  </a:lnTo>
                  <a:lnTo>
                    <a:pt x="2978" y="2243"/>
                  </a:lnTo>
                  <a:lnTo>
                    <a:pt x="2962" y="2277"/>
                  </a:lnTo>
                  <a:lnTo>
                    <a:pt x="2943" y="2310"/>
                  </a:lnTo>
                  <a:lnTo>
                    <a:pt x="2925" y="2344"/>
                  </a:lnTo>
                  <a:lnTo>
                    <a:pt x="2905" y="2376"/>
                  </a:lnTo>
                  <a:lnTo>
                    <a:pt x="2886" y="2408"/>
                  </a:lnTo>
                  <a:lnTo>
                    <a:pt x="2865" y="2439"/>
                  </a:lnTo>
                  <a:lnTo>
                    <a:pt x="2844" y="2470"/>
                  </a:lnTo>
                  <a:lnTo>
                    <a:pt x="2821" y="2501"/>
                  </a:lnTo>
                  <a:lnTo>
                    <a:pt x="2799" y="2530"/>
                  </a:lnTo>
                  <a:lnTo>
                    <a:pt x="2775" y="2560"/>
                  </a:lnTo>
                  <a:lnTo>
                    <a:pt x="2750" y="2589"/>
                  </a:lnTo>
                  <a:lnTo>
                    <a:pt x="2726" y="2617"/>
                  </a:lnTo>
                  <a:lnTo>
                    <a:pt x="2700" y="2644"/>
                  </a:lnTo>
                  <a:lnTo>
                    <a:pt x="2673" y="2671"/>
                  </a:lnTo>
                  <a:lnTo>
                    <a:pt x="2647" y="2698"/>
                  </a:lnTo>
                  <a:lnTo>
                    <a:pt x="2619" y="2723"/>
                  </a:lnTo>
                  <a:lnTo>
                    <a:pt x="2591" y="2748"/>
                  </a:lnTo>
                  <a:lnTo>
                    <a:pt x="2563" y="2772"/>
                  </a:lnTo>
                  <a:lnTo>
                    <a:pt x="2533" y="2796"/>
                  </a:lnTo>
                  <a:lnTo>
                    <a:pt x="2503" y="2819"/>
                  </a:lnTo>
                  <a:lnTo>
                    <a:pt x="2472" y="2841"/>
                  </a:lnTo>
                  <a:lnTo>
                    <a:pt x="2441" y="2863"/>
                  </a:lnTo>
                  <a:lnTo>
                    <a:pt x="2410" y="2883"/>
                  </a:lnTo>
                  <a:lnTo>
                    <a:pt x="2378" y="2904"/>
                  </a:lnTo>
                  <a:lnTo>
                    <a:pt x="2346" y="2922"/>
                  </a:lnTo>
                  <a:lnTo>
                    <a:pt x="2312" y="2941"/>
                  </a:lnTo>
                  <a:lnTo>
                    <a:pt x="2279" y="2959"/>
                  </a:lnTo>
                  <a:lnTo>
                    <a:pt x="2245" y="2976"/>
                  </a:lnTo>
                  <a:lnTo>
                    <a:pt x="2211" y="2992"/>
                  </a:lnTo>
                  <a:lnTo>
                    <a:pt x="2176" y="3007"/>
                  </a:lnTo>
                  <a:lnTo>
                    <a:pt x="2140" y="3022"/>
                  </a:lnTo>
                  <a:lnTo>
                    <a:pt x="2105" y="3035"/>
                  </a:lnTo>
                  <a:lnTo>
                    <a:pt x="2068" y="3047"/>
                  </a:lnTo>
                  <a:lnTo>
                    <a:pt x="2032" y="3060"/>
                  </a:lnTo>
                  <a:lnTo>
                    <a:pt x="1995" y="3071"/>
                  </a:lnTo>
                  <a:lnTo>
                    <a:pt x="1957" y="3081"/>
                  </a:lnTo>
                  <a:lnTo>
                    <a:pt x="1920" y="3090"/>
                  </a:lnTo>
                  <a:lnTo>
                    <a:pt x="1882" y="3099"/>
                  </a:lnTo>
                  <a:lnTo>
                    <a:pt x="1843" y="3106"/>
                  </a:lnTo>
                  <a:lnTo>
                    <a:pt x="1804" y="3112"/>
                  </a:lnTo>
                  <a:lnTo>
                    <a:pt x="1765" y="3118"/>
                  </a:lnTo>
                  <a:lnTo>
                    <a:pt x="1726" y="3122"/>
                  </a:lnTo>
                  <a:lnTo>
                    <a:pt x="1687" y="3125"/>
                  </a:lnTo>
                  <a:lnTo>
                    <a:pt x="1647" y="3128"/>
                  </a:lnTo>
                  <a:lnTo>
                    <a:pt x="1607" y="3129"/>
                  </a:lnTo>
                  <a:lnTo>
                    <a:pt x="1566" y="3130"/>
                  </a:lnTo>
                  <a:lnTo>
                    <a:pt x="1566" y="3130"/>
                  </a:lnTo>
                  <a:close/>
                  <a:moveTo>
                    <a:pt x="1566" y="172"/>
                  </a:moveTo>
                  <a:lnTo>
                    <a:pt x="1566" y="172"/>
                  </a:lnTo>
                  <a:lnTo>
                    <a:pt x="1530" y="173"/>
                  </a:lnTo>
                  <a:lnTo>
                    <a:pt x="1495" y="174"/>
                  </a:lnTo>
                  <a:lnTo>
                    <a:pt x="1459" y="176"/>
                  </a:lnTo>
                  <a:lnTo>
                    <a:pt x="1424" y="179"/>
                  </a:lnTo>
                  <a:lnTo>
                    <a:pt x="1389" y="183"/>
                  </a:lnTo>
                  <a:lnTo>
                    <a:pt x="1355" y="188"/>
                  </a:lnTo>
                  <a:lnTo>
                    <a:pt x="1320" y="193"/>
                  </a:lnTo>
                  <a:lnTo>
                    <a:pt x="1286" y="201"/>
                  </a:lnTo>
                  <a:lnTo>
                    <a:pt x="1252" y="208"/>
                  </a:lnTo>
                  <a:lnTo>
                    <a:pt x="1218" y="216"/>
                  </a:lnTo>
                  <a:lnTo>
                    <a:pt x="1185" y="225"/>
                  </a:lnTo>
                  <a:lnTo>
                    <a:pt x="1152" y="234"/>
                  </a:lnTo>
                  <a:lnTo>
                    <a:pt x="1120" y="246"/>
                  </a:lnTo>
                  <a:lnTo>
                    <a:pt x="1088" y="257"/>
                  </a:lnTo>
                  <a:lnTo>
                    <a:pt x="1056" y="269"/>
                  </a:lnTo>
                  <a:lnTo>
                    <a:pt x="1024" y="282"/>
                  </a:lnTo>
                  <a:lnTo>
                    <a:pt x="993" y="295"/>
                  </a:lnTo>
                  <a:lnTo>
                    <a:pt x="962" y="309"/>
                  </a:lnTo>
                  <a:lnTo>
                    <a:pt x="933" y="325"/>
                  </a:lnTo>
                  <a:lnTo>
                    <a:pt x="902" y="340"/>
                  </a:lnTo>
                  <a:lnTo>
                    <a:pt x="873" y="357"/>
                  </a:lnTo>
                  <a:lnTo>
                    <a:pt x="844" y="374"/>
                  </a:lnTo>
                  <a:lnTo>
                    <a:pt x="816" y="391"/>
                  </a:lnTo>
                  <a:lnTo>
                    <a:pt x="788" y="410"/>
                  </a:lnTo>
                  <a:lnTo>
                    <a:pt x="760" y="429"/>
                  </a:lnTo>
                  <a:lnTo>
                    <a:pt x="733" y="449"/>
                  </a:lnTo>
                  <a:lnTo>
                    <a:pt x="706" y="469"/>
                  </a:lnTo>
                  <a:lnTo>
                    <a:pt x="680" y="491"/>
                  </a:lnTo>
                  <a:lnTo>
                    <a:pt x="655" y="512"/>
                  </a:lnTo>
                  <a:lnTo>
                    <a:pt x="630" y="534"/>
                  </a:lnTo>
                  <a:lnTo>
                    <a:pt x="605" y="557"/>
                  </a:lnTo>
                  <a:lnTo>
                    <a:pt x="581" y="580"/>
                  </a:lnTo>
                  <a:lnTo>
                    <a:pt x="558" y="605"/>
                  </a:lnTo>
                  <a:lnTo>
                    <a:pt x="534" y="629"/>
                  </a:lnTo>
                  <a:lnTo>
                    <a:pt x="513" y="654"/>
                  </a:lnTo>
                  <a:lnTo>
                    <a:pt x="491" y="680"/>
                  </a:lnTo>
                  <a:lnTo>
                    <a:pt x="470" y="705"/>
                  </a:lnTo>
                  <a:lnTo>
                    <a:pt x="449" y="732"/>
                  </a:lnTo>
                  <a:lnTo>
                    <a:pt x="430" y="760"/>
                  </a:lnTo>
                  <a:lnTo>
                    <a:pt x="410" y="787"/>
                  </a:lnTo>
                  <a:lnTo>
                    <a:pt x="392" y="815"/>
                  </a:lnTo>
                  <a:lnTo>
                    <a:pt x="374" y="844"/>
                  </a:lnTo>
                  <a:lnTo>
                    <a:pt x="357" y="872"/>
                  </a:lnTo>
                  <a:lnTo>
                    <a:pt x="340" y="902"/>
                  </a:lnTo>
                  <a:lnTo>
                    <a:pt x="325" y="932"/>
                  </a:lnTo>
                  <a:lnTo>
                    <a:pt x="310" y="962"/>
                  </a:lnTo>
                  <a:lnTo>
                    <a:pt x="295" y="992"/>
                  </a:lnTo>
                  <a:lnTo>
                    <a:pt x="282" y="1023"/>
                  </a:lnTo>
                  <a:lnTo>
                    <a:pt x="270" y="1055"/>
                  </a:lnTo>
                  <a:lnTo>
                    <a:pt x="257" y="1087"/>
                  </a:lnTo>
                  <a:lnTo>
                    <a:pt x="246" y="1118"/>
                  </a:lnTo>
                  <a:lnTo>
                    <a:pt x="235" y="1151"/>
                  </a:lnTo>
                  <a:lnTo>
                    <a:pt x="226" y="1184"/>
                  </a:lnTo>
                  <a:lnTo>
                    <a:pt x="216" y="1217"/>
                  </a:lnTo>
                  <a:lnTo>
                    <a:pt x="208" y="1251"/>
                  </a:lnTo>
                  <a:lnTo>
                    <a:pt x="201" y="1285"/>
                  </a:lnTo>
                  <a:lnTo>
                    <a:pt x="194" y="1318"/>
                  </a:lnTo>
                  <a:lnTo>
                    <a:pt x="189" y="1353"/>
                  </a:lnTo>
                  <a:lnTo>
                    <a:pt x="183" y="1388"/>
                  </a:lnTo>
                  <a:lnTo>
                    <a:pt x="179" y="1423"/>
                  </a:lnTo>
                  <a:lnTo>
                    <a:pt x="176" y="1458"/>
                  </a:lnTo>
                  <a:lnTo>
                    <a:pt x="174" y="1494"/>
                  </a:lnTo>
                  <a:lnTo>
                    <a:pt x="173" y="1530"/>
                  </a:lnTo>
                  <a:lnTo>
                    <a:pt x="172" y="1566"/>
                  </a:lnTo>
                  <a:lnTo>
                    <a:pt x="172" y="1566"/>
                  </a:lnTo>
                  <a:lnTo>
                    <a:pt x="173" y="1601"/>
                  </a:lnTo>
                  <a:lnTo>
                    <a:pt x="174" y="1636"/>
                  </a:lnTo>
                  <a:lnTo>
                    <a:pt x="176" y="1672"/>
                  </a:lnTo>
                  <a:lnTo>
                    <a:pt x="179" y="1707"/>
                  </a:lnTo>
                  <a:lnTo>
                    <a:pt x="183" y="1742"/>
                  </a:lnTo>
                  <a:lnTo>
                    <a:pt x="189" y="1777"/>
                  </a:lnTo>
                  <a:lnTo>
                    <a:pt x="194" y="1812"/>
                  </a:lnTo>
                  <a:lnTo>
                    <a:pt x="201" y="1845"/>
                  </a:lnTo>
                  <a:lnTo>
                    <a:pt x="208" y="1879"/>
                  </a:lnTo>
                  <a:lnTo>
                    <a:pt x="216" y="1913"/>
                  </a:lnTo>
                  <a:lnTo>
                    <a:pt x="226" y="1946"/>
                  </a:lnTo>
                  <a:lnTo>
                    <a:pt x="235" y="1979"/>
                  </a:lnTo>
                  <a:lnTo>
                    <a:pt x="246" y="2012"/>
                  </a:lnTo>
                  <a:lnTo>
                    <a:pt x="257" y="2043"/>
                  </a:lnTo>
                  <a:lnTo>
                    <a:pt x="270" y="2075"/>
                  </a:lnTo>
                  <a:lnTo>
                    <a:pt x="282" y="2107"/>
                  </a:lnTo>
                  <a:lnTo>
                    <a:pt x="295" y="2138"/>
                  </a:lnTo>
                  <a:lnTo>
                    <a:pt x="310" y="2168"/>
                  </a:lnTo>
                  <a:lnTo>
                    <a:pt x="325" y="2198"/>
                  </a:lnTo>
                  <a:lnTo>
                    <a:pt x="340" y="2228"/>
                  </a:lnTo>
                  <a:lnTo>
                    <a:pt x="357" y="2258"/>
                  </a:lnTo>
                  <a:lnTo>
                    <a:pt x="374" y="2286"/>
                  </a:lnTo>
                  <a:lnTo>
                    <a:pt x="392" y="2315"/>
                  </a:lnTo>
                  <a:lnTo>
                    <a:pt x="410" y="2343"/>
                  </a:lnTo>
                  <a:lnTo>
                    <a:pt x="430" y="2370"/>
                  </a:lnTo>
                  <a:lnTo>
                    <a:pt x="449" y="2398"/>
                  </a:lnTo>
                  <a:lnTo>
                    <a:pt x="470" y="2425"/>
                  </a:lnTo>
                  <a:lnTo>
                    <a:pt x="491" y="2450"/>
                  </a:lnTo>
                  <a:lnTo>
                    <a:pt x="513" y="2476"/>
                  </a:lnTo>
                  <a:lnTo>
                    <a:pt x="534" y="2501"/>
                  </a:lnTo>
                  <a:lnTo>
                    <a:pt x="558" y="2525"/>
                  </a:lnTo>
                  <a:lnTo>
                    <a:pt x="581" y="2550"/>
                  </a:lnTo>
                  <a:lnTo>
                    <a:pt x="605" y="2573"/>
                  </a:lnTo>
                  <a:lnTo>
                    <a:pt x="630" y="2596"/>
                  </a:lnTo>
                  <a:lnTo>
                    <a:pt x="655" y="2618"/>
                  </a:lnTo>
                  <a:lnTo>
                    <a:pt x="680" y="2639"/>
                  </a:lnTo>
                  <a:lnTo>
                    <a:pt x="706" y="2661"/>
                  </a:lnTo>
                  <a:lnTo>
                    <a:pt x="733" y="2681"/>
                  </a:lnTo>
                  <a:lnTo>
                    <a:pt x="760" y="2701"/>
                  </a:lnTo>
                  <a:lnTo>
                    <a:pt x="788" y="2720"/>
                  </a:lnTo>
                  <a:lnTo>
                    <a:pt x="816" y="2739"/>
                  </a:lnTo>
                  <a:lnTo>
                    <a:pt x="844" y="2756"/>
                  </a:lnTo>
                  <a:lnTo>
                    <a:pt x="873" y="2773"/>
                  </a:lnTo>
                  <a:lnTo>
                    <a:pt x="902" y="2790"/>
                  </a:lnTo>
                  <a:lnTo>
                    <a:pt x="933" y="2805"/>
                  </a:lnTo>
                  <a:lnTo>
                    <a:pt x="962" y="2821"/>
                  </a:lnTo>
                  <a:lnTo>
                    <a:pt x="993" y="2835"/>
                  </a:lnTo>
                  <a:lnTo>
                    <a:pt x="1024" y="2848"/>
                  </a:lnTo>
                  <a:lnTo>
                    <a:pt x="1056" y="2862"/>
                  </a:lnTo>
                  <a:lnTo>
                    <a:pt x="1088" y="2873"/>
                  </a:lnTo>
                  <a:lnTo>
                    <a:pt x="1120" y="2884"/>
                  </a:lnTo>
                  <a:lnTo>
                    <a:pt x="1152" y="2896"/>
                  </a:lnTo>
                  <a:lnTo>
                    <a:pt x="1185" y="2905"/>
                  </a:lnTo>
                  <a:lnTo>
                    <a:pt x="1218" y="2914"/>
                  </a:lnTo>
                  <a:lnTo>
                    <a:pt x="1252" y="2922"/>
                  </a:lnTo>
                  <a:lnTo>
                    <a:pt x="1286" y="2929"/>
                  </a:lnTo>
                  <a:lnTo>
                    <a:pt x="1320" y="2937"/>
                  </a:lnTo>
                  <a:lnTo>
                    <a:pt x="1355" y="2942"/>
                  </a:lnTo>
                  <a:lnTo>
                    <a:pt x="1389" y="2947"/>
                  </a:lnTo>
                  <a:lnTo>
                    <a:pt x="1424" y="2951"/>
                  </a:lnTo>
                  <a:lnTo>
                    <a:pt x="1459" y="2954"/>
                  </a:lnTo>
                  <a:lnTo>
                    <a:pt x="1495" y="2956"/>
                  </a:lnTo>
                  <a:lnTo>
                    <a:pt x="1530" y="2957"/>
                  </a:lnTo>
                  <a:lnTo>
                    <a:pt x="1566" y="2958"/>
                  </a:lnTo>
                  <a:lnTo>
                    <a:pt x="1566" y="2958"/>
                  </a:lnTo>
                  <a:lnTo>
                    <a:pt x="1602" y="2957"/>
                  </a:lnTo>
                  <a:lnTo>
                    <a:pt x="1638" y="2956"/>
                  </a:lnTo>
                  <a:lnTo>
                    <a:pt x="1674" y="2954"/>
                  </a:lnTo>
                  <a:lnTo>
                    <a:pt x="1709" y="2951"/>
                  </a:lnTo>
                  <a:lnTo>
                    <a:pt x="1744" y="2947"/>
                  </a:lnTo>
                  <a:lnTo>
                    <a:pt x="1778" y="2942"/>
                  </a:lnTo>
                  <a:lnTo>
                    <a:pt x="1813" y="2937"/>
                  </a:lnTo>
                  <a:lnTo>
                    <a:pt x="1847" y="2929"/>
                  </a:lnTo>
                  <a:lnTo>
                    <a:pt x="1881" y="2922"/>
                  </a:lnTo>
                  <a:lnTo>
                    <a:pt x="1914" y="2914"/>
                  </a:lnTo>
                  <a:lnTo>
                    <a:pt x="1948" y="2905"/>
                  </a:lnTo>
                  <a:lnTo>
                    <a:pt x="1981" y="2896"/>
                  </a:lnTo>
                  <a:lnTo>
                    <a:pt x="2013" y="2884"/>
                  </a:lnTo>
                  <a:lnTo>
                    <a:pt x="2045" y="2873"/>
                  </a:lnTo>
                  <a:lnTo>
                    <a:pt x="2077" y="2862"/>
                  </a:lnTo>
                  <a:lnTo>
                    <a:pt x="2109" y="2848"/>
                  </a:lnTo>
                  <a:lnTo>
                    <a:pt x="2140" y="2835"/>
                  </a:lnTo>
                  <a:lnTo>
                    <a:pt x="2171" y="2821"/>
                  </a:lnTo>
                  <a:lnTo>
                    <a:pt x="2200" y="2805"/>
                  </a:lnTo>
                  <a:lnTo>
                    <a:pt x="2230" y="2790"/>
                  </a:lnTo>
                  <a:lnTo>
                    <a:pt x="2260" y="2773"/>
                  </a:lnTo>
                  <a:lnTo>
                    <a:pt x="2289" y="2756"/>
                  </a:lnTo>
                  <a:lnTo>
                    <a:pt x="2317" y="2739"/>
                  </a:lnTo>
                  <a:lnTo>
                    <a:pt x="2345" y="2720"/>
                  </a:lnTo>
                  <a:lnTo>
                    <a:pt x="2373" y="2701"/>
                  </a:lnTo>
                  <a:lnTo>
                    <a:pt x="2400" y="2681"/>
                  </a:lnTo>
                  <a:lnTo>
                    <a:pt x="2427" y="2661"/>
                  </a:lnTo>
                  <a:lnTo>
                    <a:pt x="2453" y="2639"/>
                  </a:lnTo>
                  <a:lnTo>
                    <a:pt x="2478" y="2618"/>
                  </a:lnTo>
                  <a:lnTo>
                    <a:pt x="2503" y="2596"/>
                  </a:lnTo>
                  <a:lnTo>
                    <a:pt x="2528" y="2573"/>
                  </a:lnTo>
                  <a:lnTo>
                    <a:pt x="2552" y="2550"/>
                  </a:lnTo>
                  <a:lnTo>
                    <a:pt x="2575" y="2525"/>
                  </a:lnTo>
                  <a:lnTo>
                    <a:pt x="2599" y="2501"/>
                  </a:lnTo>
                  <a:lnTo>
                    <a:pt x="2620" y="2476"/>
                  </a:lnTo>
                  <a:lnTo>
                    <a:pt x="2642" y="2450"/>
                  </a:lnTo>
                  <a:lnTo>
                    <a:pt x="2663" y="2425"/>
                  </a:lnTo>
                  <a:lnTo>
                    <a:pt x="2684" y="2398"/>
                  </a:lnTo>
                  <a:lnTo>
                    <a:pt x="2703" y="2370"/>
                  </a:lnTo>
                  <a:lnTo>
                    <a:pt x="2723" y="2343"/>
                  </a:lnTo>
                  <a:lnTo>
                    <a:pt x="2741" y="2315"/>
                  </a:lnTo>
                  <a:lnTo>
                    <a:pt x="2759" y="2286"/>
                  </a:lnTo>
                  <a:lnTo>
                    <a:pt x="2776" y="2258"/>
                  </a:lnTo>
                  <a:lnTo>
                    <a:pt x="2793" y="2228"/>
                  </a:lnTo>
                  <a:lnTo>
                    <a:pt x="2808" y="2198"/>
                  </a:lnTo>
                  <a:lnTo>
                    <a:pt x="2823" y="2168"/>
                  </a:lnTo>
                  <a:lnTo>
                    <a:pt x="2838" y="2138"/>
                  </a:lnTo>
                  <a:lnTo>
                    <a:pt x="2851" y="2107"/>
                  </a:lnTo>
                  <a:lnTo>
                    <a:pt x="2864" y="2075"/>
                  </a:lnTo>
                  <a:lnTo>
                    <a:pt x="2876" y="2043"/>
                  </a:lnTo>
                  <a:lnTo>
                    <a:pt x="2887" y="2012"/>
                  </a:lnTo>
                  <a:lnTo>
                    <a:pt x="2898" y="1979"/>
                  </a:lnTo>
                  <a:lnTo>
                    <a:pt x="2907" y="1946"/>
                  </a:lnTo>
                  <a:lnTo>
                    <a:pt x="2917" y="1913"/>
                  </a:lnTo>
                  <a:lnTo>
                    <a:pt x="2925" y="1879"/>
                  </a:lnTo>
                  <a:lnTo>
                    <a:pt x="2932" y="1845"/>
                  </a:lnTo>
                  <a:lnTo>
                    <a:pt x="2939" y="1812"/>
                  </a:lnTo>
                  <a:lnTo>
                    <a:pt x="2944" y="1777"/>
                  </a:lnTo>
                  <a:lnTo>
                    <a:pt x="2950" y="1742"/>
                  </a:lnTo>
                  <a:lnTo>
                    <a:pt x="2954" y="1707"/>
                  </a:lnTo>
                  <a:lnTo>
                    <a:pt x="2957" y="1672"/>
                  </a:lnTo>
                  <a:lnTo>
                    <a:pt x="2959" y="1636"/>
                  </a:lnTo>
                  <a:lnTo>
                    <a:pt x="2960" y="1601"/>
                  </a:lnTo>
                  <a:lnTo>
                    <a:pt x="2961" y="1566"/>
                  </a:lnTo>
                  <a:lnTo>
                    <a:pt x="2961" y="1566"/>
                  </a:lnTo>
                  <a:lnTo>
                    <a:pt x="2960" y="1530"/>
                  </a:lnTo>
                  <a:lnTo>
                    <a:pt x="2959" y="1494"/>
                  </a:lnTo>
                  <a:lnTo>
                    <a:pt x="2957" y="1458"/>
                  </a:lnTo>
                  <a:lnTo>
                    <a:pt x="2954" y="1423"/>
                  </a:lnTo>
                  <a:lnTo>
                    <a:pt x="2950" y="1388"/>
                  </a:lnTo>
                  <a:lnTo>
                    <a:pt x="2944" y="1353"/>
                  </a:lnTo>
                  <a:lnTo>
                    <a:pt x="2939" y="1318"/>
                  </a:lnTo>
                  <a:lnTo>
                    <a:pt x="2932" y="1285"/>
                  </a:lnTo>
                  <a:lnTo>
                    <a:pt x="2925" y="1251"/>
                  </a:lnTo>
                  <a:lnTo>
                    <a:pt x="2917" y="1217"/>
                  </a:lnTo>
                  <a:lnTo>
                    <a:pt x="2907" y="1184"/>
                  </a:lnTo>
                  <a:lnTo>
                    <a:pt x="2898" y="1151"/>
                  </a:lnTo>
                  <a:lnTo>
                    <a:pt x="2887" y="1118"/>
                  </a:lnTo>
                  <a:lnTo>
                    <a:pt x="2876" y="1087"/>
                  </a:lnTo>
                  <a:lnTo>
                    <a:pt x="2864" y="1055"/>
                  </a:lnTo>
                  <a:lnTo>
                    <a:pt x="2851" y="1023"/>
                  </a:lnTo>
                  <a:lnTo>
                    <a:pt x="2838" y="992"/>
                  </a:lnTo>
                  <a:lnTo>
                    <a:pt x="2823" y="962"/>
                  </a:lnTo>
                  <a:lnTo>
                    <a:pt x="2808" y="932"/>
                  </a:lnTo>
                  <a:lnTo>
                    <a:pt x="2793" y="902"/>
                  </a:lnTo>
                  <a:lnTo>
                    <a:pt x="2776" y="872"/>
                  </a:lnTo>
                  <a:lnTo>
                    <a:pt x="2759" y="844"/>
                  </a:lnTo>
                  <a:lnTo>
                    <a:pt x="2741" y="815"/>
                  </a:lnTo>
                  <a:lnTo>
                    <a:pt x="2723" y="787"/>
                  </a:lnTo>
                  <a:lnTo>
                    <a:pt x="2703" y="760"/>
                  </a:lnTo>
                  <a:lnTo>
                    <a:pt x="2684" y="732"/>
                  </a:lnTo>
                  <a:lnTo>
                    <a:pt x="2663" y="705"/>
                  </a:lnTo>
                  <a:lnTo>
                    <a:pt x="2642" y="680"/>
                  </a:lnTo>
                  <a:lnTo>
                    <a:pt x="2620" y="654"/>
                  </a:lnTo>
                  <a:lnTo>
                    <a:pt x="2599" y="629"/>
                  </a:lnTo>
                  <a:lnTo>
                    <a:pt x="2575" y="605"/>
                  </a:lnTo>
                  <a:lnTo>
                    <a:pt x="2552" y="580"/>
                  </a:lnTo>
                  <a:lnTo>
                    <a:pt x="2528" y="557"/>
                  </a:lnTo>
                  <a:lnTo>
                    <a:pt x="2503" y="534"/>
                  </a:lnTo>
                  <a:lnTo>
                    <a:pt x="2478" y="512"/>
                  </a:lnTo>
                  <a:lnTo>
                    <a:pt x="2453" y="491"/>
                  </a:lnTo>
                  <a:lnTo>
                    <a:pt x="2427" y="469"/>
                  </a:lnTo>
                  <a:lnTo>
                    <a:pt x="2400" y="449"/>
                  </a:lnTo>
                  <a:lnTo>
                    <a:pt x="2373" y="429"/>
                  </a:lnTo>
                  <a:lnTo>
                    <a:pt x="2345" y="410"/>
                  </a:lnTo>
                  <a:lnTo>
                    <a:pt x="2317" y="391"/>
                  </a:lnTo>
                  <a:lnTo>
                    <a:pt x="2289" y="374"/>
                  </a:lnTo>
                  <a:lnTo>
                    <a:pt x="2260" y="357"/>
                  </a:lnTo>
                  <a:lnTo>
                    <a:pt x="2230" y="340"/>
                  </a:lnTo>
                  <a:lnTo>
                    <a:pt x="2200" y="325"/>
                  </a:lnTo>
                  <a:lnTo>
                    <a:pt x="2171" y="309"/>
                  </a:lnTo>
                  <a:lnTo>
                    <a:pt x="2140" y="295"/>
                  </a:lnTo>
                  <a:lnTo>
                    <a:pt x="2109" y="282"/>
                  </a:lnTo>
                  <a:lnTo>
                    <a:pt x="2077" y="269"/>
                  </a:lnTo>
                  <a:lnTo>
                    <a:pt x="2045" y="257"/>
                  </a:lnTo>
                  <a:lnTo>
                    <a:pt x="2013" y="246"/>
                  </a:lnTo>
                  <a:lnTo>
                    <a:pt x="1981" y="234"/>
                  </a:lnTo>
                  <a:lnTo>
                    <a:pt x="1948" y="225"/>
                  </a:lnTo>
                  <a:lnTo>
                    <a:pt x="1914" y="216"/>
                  </a:lnTo>
                  <a:lnTo>
                    <a:pt x="1881" y="208"/>
                  </a:lnTo>
                  <a:lnTo>
                    <a:pt x="1847" y="201"/>
                  </a:lnTo>
                  <a:lnTo>
                    <a:pt x="1813" y="193"/>
                  </a:lnTo>
                  <a:lnTo>
                    <a:pt x="1778" y="188"/>
                  </a:lnTo>
                  <a:lnTo>
                    <a:pt x="1744" y="183"/>
                  </a:lnTo>
                  <a:lnTo>
                    <a:pt x="1709" y="179"/>
                  </a:lnTo>
                  <a:lnTo>
                    <a:pt x="1674" y="176"/>
                  </a:lnTo>
                  <a:lnTo>
                    <a:pt x="1638" y="174"/>
                  </a:lnTo>
                  <a:lnTo>
                    <a:pt x="1602" y="173"/>
                  </a:lnTo>
                  <a:lnTo>
                    <a:pt x="1566" y="172"/>
                  </a:lnTo>
                  <a:lnTo>
                    <a:pt x="1566" y="172"/>
                  </a:lnTo>
                  <a:close/>
                  <a:moveTo>
                    <a:pt x="1659" y="1055"/>
                  </a:moveTo>
                  <a:lnTo>
                    <a:pt x="1620" y="1040"/>
                  </a:lnTo>
                  <a:lnTo>
                    <a:pt x="1620" y="1040"/>
                  </a:lnTo>
                  <a:lnTo>
                    <a:pt x="1606" y="1035"/>
                  </a:lnTo>
                  <a:lnTo>
                    <a:pt x="1592" y="1028"/>
                  </a:lnTo>
                  <a:lnTo>
                    <a:pt x="1578" y="1022"/>
                  </a:lnTo>
                  <a:lnTo>
                    <a:pt x="1566" y="1015"/>
                  </a:lnTo>
                  <a:lnTo>
                    <a:pt x="1554" y="1007"/>
                  </a:lnTo>
                  <a:lnTo>
                    <a:pt x="1542" y="999"/>
                  </a:lnTo>
                  <a:lnTo>
                    <a:pt x="1531" y="990"/>
                  </a:lnTo>
                  <a:lnTo>
                    <a:pt x="1522" y="982"/>
                  </a:lnTo>
                  <a:lnTo>
                    <a:pt x="1513" y="973"/>
                  </a:lnTo>
                  <a:lnTo>
                    <a:pt x="1503" y="963"/>
                  </a:lnTo>
                  <a:lnTo>
                    <a:pt x="1496" y="952"/>
                  </a:lnTo>
                  <a:lnTo>
                    <a:pt x="1489" y="942"/>
                  </a:lnTo>
                  <a:lnTo>
                    <a:pt x="1482" y="931"/>
                  </a:lnTo>
                  <a:lnTo>
                    <a:pt x="1477" y="919"/>
                  </a:lnTo>
                  <a:lnTo>
                    <a:pt x="1472" y="908"/>
                  </a:lnTo>
                  <a:lnTo>
                    <a:pt x="1466" y="896"/>
                  </a:lnTo>
                  <a:lnTo>
                    <a:pt x="1463" y="883"/>
                  </a:lnTo>
                  <a:lnTo>
                    <a:pt x="1460" y="870"/>
                  </a:lnTo>
                  <a:lnTo>
                    <a:pt x="1458" y="856"/>
                  </a:lnTo>
                  <a:lnTo>
                    <a:pt x="1456" y="843"/>
                  </a:lnTo>
                  <a:lnTo>
                    <a:pt x="1455" y="828"/>
                  </a:lnTo>
                  <a:lnTo>
                    <a:pt x="1455" y="813"/>
                  </a:lnTo>
                  <a:lnTo>
                    <a:pt x="1456" y="797"/>
                  </a:lnTo>
                  <a:lnTo>
                    <a:pt x="1457" y="782"/>
                  </a:lnTo>
                  <a:lnTo>
                    <a:pt x="1459" y="766"/>
                  </a:lnTo>
                  <a:lnTo>
                    <a:pt x="1461" y="749"/>
                  </a:lnTo>
                  <a:lnTo>
                    <a:pt x="1470" y="715"/>
                  </a:lnTo>
                  <a:lnTo>
                    <a:pt x="1479" y="680"/>
                  </a:lnTo>
                  <a:lnTo>
                    <a:pt x="1492" y="642"/>
                  </a:lnTo>
                  <a:lnTo>
                    <a:pt x="1492" y="642"/>
                  </a:lnTo>
                  <a:lnTo>
                    <a:pt x="1503" y="614"/>
                  </a:lnTo>
                  <a:lnTo>
                    <a:pt x="1515" y="588"/>
                  </a:lnTo>
                  <a:lnTo>
                    <a:pt x="1526" y="567"/>
                  </a:lnTo>
                  <a:lnTo>
                    <a:pt x="1538" y="546"/>
                  </a:lnTo>
                  <a:lnTo>
                    <a:pt x="1551" y="530"/>
                  </a:lnTo>
                  <a:lnTo>
                    <a:pt x="1564" y="516"/>
                  </a:lnTo>
                  <a:lnTo>
                    <a:pt x="1576" y="505"/>
                  </a:lnTo>
                  <a:lnTo>
                    <a:pt x="1583" y="500"/>
                  </a:lnTo>
                  <a:lnTo>
                    <a:pt x="1590" y="497"/>
                  </a:lnTo>
                  <a:lnTo>
                    <a:pt x="1590" y="497"/>
                  </a:lnTo>
                  <a:lnTo>
                    <a:pt x="1597" y="494"/>
                  </a:lnTo>
                  <a:lnTo>
                    <a:pt x="1604" y="491"/>
                  </a:lnTo>
                  <a:lnTo>
                    <a:pt x="1612" y="489"/>
                  </a:lnTo>
                  <a:lnTo>
                    <a:pt x="1620" y="488"/>
                  </a:lnTo>
                  <a:lnTo>
                    <a:pt x="1638" y="486"/>
                  </a:lnTo>
                  <a:lnTo>
                    <a:pt x="1657" y="487"/>
                  </a:lnTo>
                  <a:lnTo>
                    <a:pt x="1679" y="489"/>
                  </a:lnTo>
                  <a:lnTo>
                    <a:pt x="1701" y="494"/>
                  </a:lnTo>
                  <a:lnTo>
                    <a:pt x="1727" y="501"/>
                  </a:lnTo>
                  <a:lnTo>
                    <a:pt x="1753" y="510"/>
                  </a:lnTo>
                  <a:lnTo>
                    <a:pt x="1799" y="527"/>
                  </a:lnTo>
                  <a:lnTo>
                    <a:pt x="1799" y="527"/>
                  </a:lnTo>
                  <a:lnTo>
                    <a:pt x="1781" y="550"/>
                  </a:lnTo>
                  <a:lnTo>
                    <a:pt x="1764" y="573"/>
                  </a:lnTo>
                  <a:lnTo>
                    <a:pt x="1749" y="596"/>
                  </a:lnTo>
                  <a:lnTo>
                    <a:pt x="1734" y="618"/>
                  </a:lnTo>
                  <a:lnTo>
                    <a:pt x="1722" y="641"/>
                  </a:lnTo>
                  <a:lnTo>
                    <a:pt x="1710" y="663"/>
                  </a:lnTo>
                  <a:lnTo>
                    <a:pt x="1700" y="685"/>
                  </a:lnTo>
                  <a:lnTo>
                    <a:pt x="1691" y="706"/>
                  </a:lnTo>
                  <a:lnTo>
                    <a:pt x="1691" y="706"/>
                  </a:lnTo>
                  <a:lnTo>
                    <a:pt x="1684" y="727"/>
                  </a:lnTo>
                  <a:lnTo>
                    <a:pt x="1678" y="748"/>
                  </a:lnTo>
                  <a:lnTo>
                    <a:pt x="1672" y="769"/>
                  </a:lnTo>
                  <a:lnTo>
                    <a:pt x="1667" y="790"/>
                  </a:lnTo>
                  <a:lnTo>
                    <a:pt x="1661" y="812"/>
                  </a:lnTo>
                  <a:lnTo>
                    <a:pt x="1658" y="832"/>
                  </a:lnTo>
                  <a:lnTo>
                    <a:pt x="1655" y="854"/>
                  </a:lnTo>
                  <a:lnTo>
                    <a:pt x="1652" y="876"/>
                  </a:lnTo>
                  <a:lnTo>
                    <a:pt x="1651" y="898"/>
                  </a:lnTo>
                  <a:lnTo>
                    <a:pt x="1650" y="919"/>
                  </a:lnTo>
                  <a:lnTo>
                    <a:pt x="1650" y="942"/>
                  </a:lnTo>
                  <a:lnTo>
                    <a:pt x="1650" y="965"/>
                  </a:lnTo>
                  <a:lnTo>
                    <a:pt x="1651" y="987"/>
                  </a:lnTo>
                  <a:lnTo>
                    <a:pt x="1653" y="1010"/>
                  </a:lnTo>
                  <a:lnTo>
                    <a:pt x="1656" y="1032"/>
                  </a:lnTo>
                  <a:lnTo>
                    <a:pt x="1659" y="1055"/>
                  </a:lnTo>
                  <a:lnTo>
                    <a:pt x="1659" y="1055"/>
                  </a:lnTo>
                  <a:close/>
                  <a:moveTo>
                    <a:pt x="1061" y="2517"/>
                  </a:moveTo>
                  <a:lnTo>
                    <a:pt x="1011" y="2499"/>
                  </a:lnTo>
                  <a:lnTo>
                    <a:pt x="1011" y="2499"/>
                  </a:lnTo>
                  <a:lnTo>
                    <a:pt x="987" y="2489"/>
                  </a:lnTo>
                  <a:lnTo>
                    <a:pt x="967" y="2479"/>
                  </a:lnTo>
                  <a:lnTo>
                    <a:pt x="948" y="2469"/>
                  </a:lnTo>
                  <a:lnTo>
                    <a:pt x="932" y="2458"/>
                  </a:lnTo>
                  <a:lnTo>
                    <a:pt x="918" y="2445"/>
                  </a:lnTo>
                  <a:lnTo>
                    <a:pt x="907" y="2433"/>
                  </a:lnTo>
                  <a:lnTo>
                    <a:pt x="898" y="2420"/>
                  </a:lnTo>
                  <a:lnTo>
                    <a:pt x="892" y="2406"/>
                  </a:lnTo>
                  <a:lnTo>
                    <a:pt x="892" y="2406"/>
                  </a:lnTo>
                  <a:lnTo>
                    <a:pt x="888" y="2391"/>
                  </a:lnTo>
                  <a:lnTo>
                    <a:pt x="884" y="2375"/>
                  </a:lnTo>
                  <a:lnTo>
                    <a:pt x="884" y="2356"/>
                  </a:lnTo>
                  <a:lnTo>
                    <a:pt x="887" y="2337"/>
                  </a:lnTo>
                  <a:lnTo>
                    <a:pt x="890" y="2314"/>
                  </a:lnTo>
                  <a:lnTo>
                    <a:pt x="896" y="2291"/>
                  </a:lnTo>
                  <a:lnTo>
                    <a:pt x="903" y="2265"/>
                  </a:lnTo>
                  <a:lnTo>
                    <a:pt x="912" y="2237"/>
                  </a:lnTo>
                  <a:lnTo>
                    <a:pt x="912" y="2237"/>
                  </a:lnTo>
                  <a:lnTo>
                    <a:pt x="928" y="2200"/>
                  </a:lnTo>
                  <a:lnTo>
                    <a:pt x="944" y="2165"/>
                  </a:lnTo>
                  <a:lnTo>
                    <a:pt x="960" y="2134"/>
                  </a:lnTo>
                  <a:lnTo>
                    <a:pt x="978" y="2106"/>
                  </a:lnTo>
                  <a:lnTo>
                    <a:pt x="987" y="2093"/>
                  </a:lnTo>
                  <a:lnTo>
                    <a:pt x="996" y="2080"/>
                  </a:lnTo>
                  <a:lnTo>
                    <a:pt x="1006" y="2069"/>
                  </a:lnTo>
                  <a:lnTo>
                    <a:pt x="1016" y="2059"/>
                  </a:lnTo>
                  <a:lnTo>
                    <a:pt x="1026" y="2048"/>
                  </a:lnTo>
                  <a:lnTo>
                    <a:pt x="1036" y="2039"/>
                  </a:lnTo>
                  <a:lnTo>
                    <a:pt x="1047" y="2031"/>
                  </a:lnTo>
                  <a:lnTo>
                    <a:pt x="1057" y="2024"/>
                  </a:lnTo>
                  <a:lnTo>
                    <a:pt x="1068" y="2017"/>
                  </a:lnTo>
                  <a:lnTo>
                    <a:pt x="1079" y="2012"/>
                  </a:lnTo>
                  <a:lnTo>
                    <a:pt x="1091" y="2005"/>
                  </a:lnTo>
                  <a:lnTo>
                    <a:pt x="1102" y="2001"/>
                  </a:lnTo>
                  <a:lnTo>
                    <a:pt x="1113" y="1998"/>
                  </a:lnTo>
                  <a:lnTo>
                    <a:pt x="1126" y="1995"/>
                  </a:lnTo>
                  <a:lnTo>
                    <a:pt x="1138" y="1993"/>
                  </a:lnTo>
                  <a:lnTo>
                    <a:pt x="1150" y="1992"/>
                  </a:lnTo>
                  <a:lnTo>
                    <a:pt x="1163" y="1991"/>
                  </a:lnTo>
                  <a:lnTo>
                    <a:pt x="1176" y="1991"/>
                  </a:lnTo>
                  <a:lnTo>
                    <a:pt x="1189" y="1992"/>
                  </a:lnTo>
                  <a:lnTo>
                    <a:pt x="1203" y="1994"/>
                  </a:lnTo>
                  <a:lnTo>
                    <a:pt x="1216" y="1997"/>
                  </a:lnTo>
                  <a:lnTo>
                    <a:pt x="1229" y="2000"/>
                  </a:lnTo>
                  <a:lnTo>
                    <a:pt x="1244" y="2004"/>
                  </a:lnTo>
                  <a:lnTo>
                    <a:pt x="1258" y="2010"/>
                  </a:lnTo>
                  <a:lnTo>
                    <a:pt x="1306" y="2028"/>
                  </a:lnTo>
                  <a:lnTo>
                    <a:pt x="1306" y="2028"/>
                  </a:lnTo>
                  <a:lnTo>
                    <a:pt x="1290" y="2042"/>
                  </a:lnTo>
                  <a:lnTo>
                    <a:pt x="1273" y="2059"/>
                  </a:lnTo>
                  <a:lnTo>
                    <a:pt x="1258" y="2074"/>
                  </a:lnTo>
                  <a:lnTo>
                    <a:pt x="1243" y="2091"/>
                  </a:lnTo>
                  <a:lnTo>
                    <a:pt x="1228" y="2108"/>
                  </a:lnTo>
                  <a:lnTo>
                    <a:pt x="1214" y="2125"/>
                  </a:lnTo>
                  <a:lnTo>
                    <a:pt x="1201" y="2143"/>
                  </a:lnTo>
                  <a:lnTo>
                    <a:pt x="1187" y="2161"/>
                  </a:lnTo>
                  <a:lnTo>
                    <a:pt x="1175" y="2180"/>
                  </a:lnTo>
                  <a:lnTo>
                    <a:pt x="1163" y="2198"/>
                  </a:lnTo>
                  <a:lnTo>
                    <a:pt x="1152" y="2218"/>
                  </a:lnTo>
                  <a:lnTo>
                    <a:pt x="1141" y="2238"/>
                  </a:lnTo>
                  <a:lnTo>
                    <a:pt x="1131" y="2259"/>
                  </a:lnTo>
                  <a:lnTo>
                    <a:pt x="1122" y="2279"/>
                  </a:lnTo>
                  <a:lnTo>
                    <a:pt x="1112" y="2301"/>
                  </a:lnTo>
                  <a:lnTo>
                    <a:pt x="1104" y="2322"/>
                  </a:lnTo>
                  <a:lnTo>
                    <a:pt x="1104" y="2322"/>
                  </a:lnTo>
                  <a:lnTo>
                    <a:pt x="1096" y="2346"/>
                  </a:lnTo>
                  <a:lnTo>
                    <a:pt x="1088" y="2370"/>
                  </a:lnTo>
                  <a:lnTo>
                    <a:pt x="1081" y="2395"/>
                  </a:lnTo>
                  <a:lnTo>
                    <a:pt x="1075" y="2420"/>
                  </a:lnTo>
                  <a:lnTo>
                    <a:pt x="1070" y="2444"/>
                  </a:lnTo>
                  <a:lnTo>
                    <a:pt x="1066" y="2469"/>
                  </a:lnTo>
                  <a:lnTo>
                    <a:pt x="1063" y="2494"/>
                  </a:lnTo>
                  <a:lnTo>
                    <a:pt x="1061" y="2517"/>
                  </a:lnTo>
                  <a:lnTo>
                    <a:pt x="1061" y="2517"/>
                  </a:lnTo>
                  <a:close/>
                  <a:moveTo>
                    <a:pt x="1479" y="2540"/>
                  </a:moveTo>
                  <a:lnTo>
                    <a:pt x="1479" y="2540"/>
                  </a:lnTo>
                  <a:lnTo>
                    <a:pt x="1435" y="2547"/>
                  </a:lnTo>
                  <a:lnTo>
                    <a:pt x="1389" y="2551"/>
                  </a:lnTo>
                  <a:lnTo>
                    <a:pt x="1344" y="2554"/>
                  </a:lnTo>
                  <a:lnTo>
                    <a:pt x="1298" y="2555"/>
                  </a:lnTo>
                  <a:lnTo>
                    <a:pt x="1252" y="2553"/>
                  </a:lnTo>
                  <a:lnTo>
                    <a:pt x="1205" y="2549"/>
                  </a:lnTo>
                  <a:lnTo>
                    <a:pt x="1156" y="2544"/>
                  </a:lnTo>
                  <a:lnTo>
                    <a:pt x="1108" y="2536"/>
                  </a:lnTo>
                  <a:lnTo>
                    <a:pt x="1108" y="2536"/>
                  </a:lnTo>
                  <a:lnTo>
                    <a:pt x="1112" y="2510"/>
                  </a:lnTo>
                  <a:lnTo>
                    <a:pt x="1116" y="2484"/>
                  </a:lnTo>
                  <a:lnTo>
                    <a:pt x="1122" y="2460"/>
                  </a:lnTo>
                  <a:lnTo>
                    <a:pt x="1128" y="2435"/>
                  </a:lnTo>
                  <a:lnTo>
                    <a:pt x="1134" y="2412"/>
                  </a:lnTo>
                  <a:lnTo>
                    <a:pt x="1140" y="2388"/>
                  </a:lnTo>
                  <a:lnTo>
                    <a:pt x="1148" y="2364"/>
                  </a:lnTo>
                  <a:lnTo>
                    <a:pt x="1156" y="2342"/>
                  </a:lnTo>
                  <a:lnTo>
                    <a:pt x="1156" y="2342"/>
                  </a:lnTo>
                  <a:lnTo>
                    <a:pt x="1164" y="2322"/>
                  </a:lnTo>
                  <a:lnTo>
                    <a:pt x="1172" y="2303"/>
                  </a:lnTo>
                  <a:lnTo>
                    <a:pt x="1181" y="2284"/>
                  </a:lnTo>
                  <a:lnTo>
                    <a:pt x="1190" y="2265"/>
                  </a:lnTo>
                  <a:lnTo>
                    <a:pt x="1201" y="2246"/>
                  </a:lnTo>
                  <a:lnTo>
                    <a:pt x="1212" y="2228"/>
                  </a:lnTo>
                  <a:lnTo>
                    <a:pt x="1223" y="2209"/>
                  </a:lnTo>
                  <a:lnTo>
                    <a:pt x="1235" y="2191"/>
                  </a:lnTo>
                  <a:lnTo>
                    <a:pt x="1249" y="2173"/>
                  </a:lnTo>
                  <a:lnTo>
                    <a:pt x="1262" y="2154"/>
                  </a:lnTo>
                  <a:lnTo>
                    <a:pt x="1292" y="2118"/>
                  </a:lnTo>
                  <a:lnTo>
                    <a:pt x="1324" y="2082"/>
                  </a:lnTo>
                  <a:lnTo>
                    <a:pt x="1359" y="2047"/>
                  </a:lnTo>
                  <a:lnTo>
                    <a:pt x="1382" y="2056"/>
                  </a:lnTo>
                  <a:lnTo>
                    <a:pt x="1382" y="2056"/>
                  </a:lnTo>
                  <a:lnTo>
                    <a:pt x="1392" y="2059"/>
                  </a:lnTo>
                  <a:lnTo>
                    <a:pt x="1402" y="2061"/>
                  </a:lnTo>
                  <a:lnTo>
                    <a:pt x="1412" y="2062"/>
                  </a:lnTo>
                  <a:lnTo>
                    <a:pt x="1421" y="2062"/>
                  </a:lnTo>
                  <a:lnTo>
                    <a:pt x="1432" y="2061"/>
                  </a:lnTo>
                  <a:lnTo>
                    <a:pt x="1442" y="2059"/>
                  </a:lnTo>
                  <a:lnTo>
                    <a:pt x="1452" y="2056"/>
                  </a:lnTo>
                  <a:lnTo>
                    <a:pt x="1462" y="2052"/>
                  </a:lnTo>
                  <a:lnTo>
                    <a:pt x="1473" y="2046"/>
                  </a:lnTo>
                  <a:lnTo>
                    <a:pt x="1483" y="2040"/>
                  </a:lnTo>
                  <a:lnTo>
                    <a:pt x="1493" y="2033"/>
                  </a:lnTo>
                  <a:lnTo>
                    <a:pt x="1503" y="2024"/>
                  </a:lnTo>
                  <a:lnTo>
                    <a:pt x="1514" y="2015"/>
                  </a:lnTo>
                  <a:lnTo>
                    <a:pt x="1524" y="2004"/>
                  </a:lnTo>
                  <a:lnTo>
                    <a:pt x="1534" y="1993"/>
                  </a:lnTo>
                  <a:lnTo>
                    <a:pt x="1545" y="1981"/>
                  </a:lnTo>
                  <a:lnTo>
                    <a:pt x="1566" y="1952"/>
                  </a:lnTo>
                  <a:lnTo>
                    <a:pt x="1588" y="1920"/>
                  </a:lnTo>
                  <a:lnTo>
                    <a:pt x="1609" y="1883"/>
                  </a:lnTo>
                  <a:lnTo>
                    <a:pt x="1631" y="1842"/>
                  </a:lnTo>
                  <a:lnTo>
                    <a:pt x="1652" y="1797"/>
                  </a:lnTo>
                  <a:lnTo>
                    <a:pt x="1674" y="1749"/>
                  </a:lnTo>
                  <a:lnTo>
                    <a:pt x="1695" y="1696"/>
                  </a:lnTo>
                  <a:lnTo>
                    <a:pt x="1718" y="1637"/>
                  </a:lnTo>
                  <a:lnTo>
                    <a:pt x="1718" y="1637"/>
                  </a:lnTo>
                  <a:lnTo>
                    <a:pt x="1739" y="1578"/>
                  </a:lnTo>
                  <a:lnTo>
                    <a:pt x="1759" y="1521"/>
                  </a:lnTo>
                  <a:lnTo>
                    <a:pt x="1774" y="1468"/>
                  </a:lnTo>
                  <a:lnTo>
                    <a:pt x="1789" y="1419"/>
                  </a:lnTo>
                  <a:lnTo>
                    <a:pt x="1799" y="1372"/>
                  </a:lnTo>
                  <a:lnTo>
                    <a:pt x="1807" y="1330"/>
                  </a:lnTo>
                  <a:lnTo>
                    <a:pt x="1813" y="1290"/>
                  </a:lnTo>
                  <a:lnTo>
                    <a:pt x="1816" y="1254"/>
                  </a:lnTo>
                  <a:lnTo>
                    <a:pt x="1816" y="1236"/>
                  </a:lnTo>
                  <a:lnTo>
                    <a:pt x="1816" y="1221"/>
                  </a:lnTo>
                  <a:lnTo>
                    <a:pt x="1815" y="1206"/>
                  </a:lnTo>
                  <a:lnTo>
                    <a:pt x="1813" y="1191"/>
                  </a:lnTo>
                  <a:lnTo>
                    <a:pt x="1811" y="1178"/>
                  </a:lnTo>
                  <a:lnTo>
                    <a:pt x="1808" y="1166"/>
                  </a:lnTo>
                  <a:lnTo>
                    <a:pt x="1805" y="1153"/>
                  </a:lnTo>
                  <a:lnTo>
                    <a:pt x="1801" y="1143"/>
                  </a:lnTo>
                  <a:lnTo>
                    <a:pt x="1796" y="1133"/>
                  </a:lnTo>
                  <a:lnTo>
                    <a:pt x="1791" y="1124"/>
                  </a:lnTo>
                  <a:lnTo>
                    <a:pt x="1785" y="1115"/>
                  </a:lnTo>
                  <a:lnTo>
                    <a:pt x="1777" y="1108"/>
                  </a:lnTo>
                  <a:lnTo>
                    <a:pt x="1770" y="1101"/>
                  </a:lnTo>
                  <a:lnTo>
                    <a:pt x="1762" y="1095"/>
                  </a:lnTo>
                  <a:lnTo>
                    <a:pt x="1753" y="1091"/>
                  </a:lnTo>
                  <a:lnTo>
                    <a:pt x="1744" y="1087"/>
                  </a:lnTo>
                  <a:lnTo>
                    <a:pt x="1720" y="1077"/>
                  </a:lnTo>
                  <a:lnTo>
                    <a:pt x="1720" y="1077"/>
                  </a:lnTo>
                  <a:lnTo>
                    <a:pt x="1717" y="1053"/>
                  </a:lnTo>
                  <a:lnTo>
                    <a:pt x="1713" y="1029"/>
                  </a:lnTo>
                  <a:lnTo>
                    <a:pt x="1711" y="1005"/>
                  </a:lnTo>
                  <a:lnTo>
                    <a:pt x="1709" y="981"/>
                  </a:lnTo>
                  <a:lnTo>
                    <a:pt x="1708" y="957"/>
                  </a:lnTo>
                  <a:lnTo>
                    <a:pt x="1708" y="935"/>
                  </a:lnTo>
                  <a:lnTo>
                    <a:pt x="1709" y="912"/>
                  </a:lnTo>
                  <a:lnTo>
                    <a:pt x="1710" y="890"/>
                  </a:lnTo>
                  <a:lnTo>
                    <a:pt x="1712" y="867"/>
                  </a:lnTo>
                  <a:lnTo>
                    <a:pt x="1714" y="846"/>
                  </a:lnTo>
                  <a:lnTo>
                    <a:pt x="1717" y="824"/>
                  </a:lnTo>
                  <a:lnTo>
                    <a:pt x="1721" y="804"/>
                  </a:lnTo>
                  <a:lnTo>
                    <a:pt x="1726" y="783"/>
                  </a:lnTo>
                  <a:lnTo>
                    <a:pt x="1731" y="763"/>
                  </a:lnTo>
                  <a:lnTo>
                    <a:pt x="1737" y="742"/>
                  </a:lnTo>
                  <a:lnTo>
                    <a:pt x="1745" y="723"/>
                  </a:lnTo>
                  <a:lnTo>
                    <a:pt x="1745" y="723"/>
                  </a:lnTo>
                  <a:lnTo>
                    <a:pt x="1754" y="699"/>
                  </a:lnTo>
                  <a:lnTo>
                    <a:pt x="1765" y="675"/>
                  </a:lnTo>
                  <a:lnTo>
                    <a:pt x="1776" y="653"/>
                  </a:lnTo>
                  <a:lnTo>
                    <a:pt x="1790" y="630"/>
                  </a:lnTo>
                  <a:lnTo>
                    <a:pt x="1803" y="609"/>
                  </a:lnTo>
                  <a:lnTo>
                    <a:pt x="1818" y="587"/>
                  </a:lnTo>
                  <a:lnTo>
                    <a:pt x="1834" y="567"/>
                  </a:lnTo>
                  <a:lnTo>
                    <a:pt x="1851" y="546"/>
                  </a:lnTo>
                  <a:lnTo>
                    <a:pt x="1851" y="546"/>
                  </a:lnTo>
                  <a:lnTo>
                    <a:pt x="1890" y="570"/>
                  </a:lnTo>
                  <a:lnTo>
                    <a:pt x="1927" y="595"/>
                  </a:lnTo>
                  <a:lnTo>
                    <a:pt x="1964" y="622"/>
                  </a:lnTo>
                  <a:lnTo>
                    <a:pt x="2000" y="651"/>
                  </a:lnTo>
                  <a:lnTo>
                    <a:pt x="2035" y="682"/>
                  </a:lnTo>
                  <a:lnTo>
                    <a:pt x="2068" y="714"/>
                  </a:lnTo>
                  <a:lnTo>
                    <a:pt x="2101" y="749"/>
                  </a:lnTo>
                  <a:lnTo>
                    <a:pt x="2133" y="785"/>
                  </a:lnTo>
                  <a:lnTo>
                    <a:pt x="2133" y="785"/>
                  </a:lnTo>
                  <a:lnTo>
                    <a:pt x="2132" y="843"/>
                  </a:lnTo>
                  <a:lnTo>
                    <a:pt x="2129" y="900"/>
                  </a:lnTo>
                  <a:lnTo>
                    <a:pt x="2126" y="957"/>
                  </a:lnTo>
                  <a:lnTo>
                    <a:pt x="2121" y="1015"/>
                  </a:lnTo>
                  <a:lnTo>
                    <a:pt x="2115" y="1072"/>
                  </a:lnTo>
                  <a:lnTo>
                    <a:pt x="2108" y="1131"/>
                  </a:lnTo>
                  <a:lnTo>
                    <a:pt x="2099" y="1188"/>
                  </a:lnTo>
                  <a:lnTo>
                    <a:pt x="2088" y="1247"/>
                  </a:lnTo>
                  <a:lnTo>
                    <a:pt x="2088" y="1247"/>
                  </a:lnTo>
                  <a:lnTo>
                    <a:pt x="2077" y="1305"/>
                  </a:lnTo>
                  <a:lnTo>
                    <a:pt x="2064" y="1362"/>
                  </a:lnTo>
                  <a:lnTo>
                    <a:pt x="2049" y="1421"/>
                  </a:lnTo>
                  <a:lnTo>
                    <a:pt x="2034" y="1480"/>
                  </a:lnTo>
                  <a:lnTo>
                    <a:pt x="2017" y="1539"/>
                  </a:lnTo>
                  <a:lnTo>
                    <a:pt x="1998" y="1597"/>
                  </a:lnTo>
                  <a:lnTo>
                    <a:pt x="1979" y="1657"/>
                  </a:lnTo>
                  <a:lnTo>
                    <a:pt x="1957" y="1715"/>
                  </a:lnTo>
                  <a:lnTo>
                    <a:pt x="1957" y="1715"/>
                  </a:lnTo>
                  <a:lnTo>
                    <a:pt x="1933" y="1776"/>
                  </a:lnTo>
                  <a:lnTo>
                    <a:pt x="1910" y="1834"/>
                  </a:lnTo>
                  <a:lnTo>
                    <a:pt x="1885" y="1892"/>
                  </a:lnTo>
                  <a:lnTo>
                    <a:pt x="1860" y="1948"/>
                  </a:lnTo>
                  <a:lnTo>
                    <a:pt x="1833" y="2003"/>
                  </a:lnTo>
                  <a:lnTo>
                    <a:pt x="1805" y="2058"/>
                  </a:lnTo>
                  <a:lnTo>
                    <a:pt x="1776" y="2111"/>
                  </a:lnTo>
                  <a:lnTo>
                    <a:pt x="1748" y="2162"/>
                  </a:lnTo>
                  <a:lnTo>
                    <a:pt x="1748" y="2162"/>
                  </a:lnTo>
                  <a:lnTo>
                    <a:pt x="1717" y="2214"/>
                  </a:lnTo>
                  <a:lnTo>
                    <a:pt x="1686" y="2263"/>
                  </a:lnTo>
                  <a:lnTo>
                    <a:pt x="1653" y="2312"/>
                  </a:lnTo>
                  <a:lnTo>
                    <a:pt x="1620" y="2359"/>
                  </a:lnTo>
                  <a:lnTo>
                    <a:pt x="1587" y="2406"/>
                  </a:lnTo>
                  <a:lnTo>
                    <a:pt x="1552" y="2451"/>
                  </a:lnTo>
                  <a:lnTo>
                    <a:pt x="1516" y="2496"/>
                  </a:lnTo>
                  <a:lnTo>
                    <a:pt x="1479" y="2540"/>
                  </a:lnTo>
                  <a:lnTo>
                    <a:pt x="1479" y="25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22" name="Group 27"/>
          <p:cNvGrpSpPr>
            <a:grpSpLocks noChangeAspect="1"/>
          </p:cNvGrpSpPr>
          <p:nvPr/>
        </p:nvGrpSpPr>
        <p:grpSpPr bwMode="auto">
          <a:xfrm>
            <a:off x="8182109" y="5543118"/>
            <a:ext cx="612563" cy="612000"/>
            <a:chOff x="1020" y="119"/>
            <a:chExt cx="1089" cy="1088"/>
          </a:xfrm>
          <a:effectLst>
            <a:outerShdw blurRad="63500" sx="101000" sy="101000" algn="ctr" rotWithShape="0">
              <a:prstClr val="black">
                <a:alpha val="40000"/>
              </a:prstClr>
            </a:outerShdw>
          </a:effectLst>
        </p:grpSpPr>
        <p:sp>
          <p:nvSpPr>
            <p:cNvPr id="223" name="Freeform 28"/>
            <p:cNvSpPr>
              <a:spLocks/>
            </p:cNvSpPr>
            <p:nvPr/>
          </p:nvSpPr>
          <p:spPr bwMode="auto">
            <a:xfrm>
              <a:off x="1020" y="119"/>
              <a:ext cx="1089" cy="1088"/>
            </a:xfrm>
            <a:custGeom>
              <a:avLst/>
              <a:gdLst>
                <a:gd name="T0" fmla="*/ 1508 w 3267"/>
                <a:gd name="T1" fmla="*/ 3259 h 3264"/>
                <a:gd name="T2" fmla="*/ 1304 w 3267"/>
                <a:gd name="T3" fmla="*/ 3231 h 3264"/>
                <a:gd name="T4" fmla="*/ 1110 w 3267"/>
                <a:gd name="T5" fmla="*/ 3178 h 3264"/>
                <a:gd name="T6" fmla="*/ 926 w 3267"/>
                <a:gd name="T7" fmla="*/ 3103 h 3264"/>
                <a:gd name="T8" fmla="*/ 753 w 3267"/>
                <a:gd name="T9" fmla="*/ 3006 h 3264"/>
                <a:gd name="T10" fmla="*/ 595 w 3267"/>
                <a:gd name="T11" fmla="*/ 2891 h 3264"/>
                <a:gd name="T12" fmla="*/ 452 w 3267"/>
                <a:gd name="T13" fmla="*/ 2758 h 3264"/>
                <a:gd name="T14" fmla="*/ 325 w 3267"/>
                <a:gd name="T15" fmla="*/ 2607 h 3264"/>
                <a:gd name="T16" fmla="*/ 217 w 3267"/>
                <a:gd name="T17" fmla="*/ 2443 h 3264"/>
                <a:gd name="T18" fmla="*/ 129 w 3267"/>
                <a:gd name="T19" fmla="*/ 2266 h 3264"/>
                <a:gd name="T20" fmla="*/ 62 w 3267"/>
                <a:gd name="T21" fmla="*/ 2078 h 3264"/>
                <a:gd name="T22" fmla="*/ 19 w 3267"/>
                <a:gd name="T23" fmla="*/ 1880 h 3264"/>
                <a:gd name="T24" fmla="*/ 1 w 3267"/>
                <a:gd name="T25" fmla="*/ 1674 h 3264"/>
                <a:gd name="T26" fmla="*/ 5 w 3267"/>
                <a:gd name="T27" fmla="*/ 1506 h 3264"/>
                <a:gd name="T28" fmla="*/ 33 w 3267"/>
                <a:gd name="T29" fmla="*/ 1303 h 3264"/>
                <a:gd name="T30" fmla="*/ 86 w 3267"/>
                <a:gd name="T31" fmla="*/ 1109 h 3264"/>
                <a:gd name="T32" fmla="*/ 161 w 3267"/>
                <a:gd name="T33" fmla="*/ 925 h 3264"/>
                <a:gd name="T34" fmla="*/ 258 w 3267"/>
                <a:gd name="T35" fmla="*/ 753 h 3264"/>
                <a:gd name="T36" fmla="*/ 374 w 3267"/>
                <a:gd name="T37" fmla="*/ 595 h 3264"/>
                <a:gd name="T38" fmla="*/ 507 w 3267"/>
                <a:gd name="T39" fmla="*/ 452 h 3264"/>
                <a:gd name="T40" fmla="*/ 656 w 3267"/>
                <a:gd name="T41" fmla="*/ 325 h 3264"/>
                <a:gd name="T42" fmla="*/ 821 w 3267"/>
                <a:gd name="T43" fmla="*/ 217 h 3264"/>
                <a:gd name="T44" fmla="*/ 998 w 3267"/>
                <a:gd name="T45" fmla="*/ 129 h 3264"/>
                <a:gd name="T46" fmla="*/ 1187 w 3267"/>
                <a:gd name="T47" fmla="*/ 62 h 3264"/>
                <a:gd name="T48" fmla="*/ 1385 w 3267"/>
                <a:gd name="T49" fmla="*/ 19 h 3264"/>
                <a:gd name="T50" fmla="*/ 1591 w 3267"/>
                <a:gd name="T51" fmla="*/ 1 h 3264"/>
                <a:gd name="T52" fmla="*/ 1758 w 3267"/>
                <a:gd name="T53" fmla="*/ 5 h 3264"/>
                <a:gd name="T54" fmla="*/ 1962 w 3267"/>
                <a:gd name="T55" fmla="*/ 33 h 3264"/>
                <a:gd name="T56" fmla="*/ 2157 w 3267"/>
                <a:gd name="T57" fmla="*/ 86 h 3264"/>
                <a:gd name="T58" fmla="*/ 2341 w 3267"/>
                <a:gd name="T59" fmla="*/ 161 h 3264"/>
                <a:gd name="T60" fmla="*/ 2513 w 3267"/>
                <a:gd name="T61" fmla="*/ 258 h 3264"/>
                <a:gd name="T62" fmla="*/ 2672 w 3267"/>
                <a:gd name="T63" fmla="*/ 373 h 3264"/>
                <a:gd name="T64" fmla="*/ 2815 w 3267"/>
                <a:gd name="T65" fmla="*/ 506 h 3264"/>
                <a:gd name="T66" fmla="*/ 2942 w 3267"/>
                <a:gd name="T67" fmla="*/ 656 h 3264"/>
                <a:gd name="T68" fmla="*/ 3050 w 3267"/>
                <a:gd name="T69" fmla="*/ 821 h 3264"/>
                <a:gd name="T70" fmla="*/ 3138 w 3267"/>
                <a:gd name="T71" fmla="*/ 997 h 3264"/>
                <a:gd name="T72" fmla="*/ 3205 w 3267"/>
                <a:gd name="T73" fmla="*/ 1186 h 3264"/>
                <a:gd name="T74" fmla="*/ 3248 w 3267"/>
                <a:gd name="T75" fmla="*/ 1384 h 3264"/>
                <a:gd name="T76" fmla="*/ 3266 w 3267"/>
                <a:gd name="T77" fmla="*/ 1590 h 3264"/>
                <a:gd name="T78" fmla="*/ 3262 w 3267"/>
                <a:gd name="T79" fmla="*/ 1758 h 3264"/>
                <a:gd name="T80" fmla="*/ 3234 w 3267"/>
                <a:gd name="T81" fmla="*/ 1961 h 3264"/>
                <a:gd name="T82" fmla="*/ 3181 w 3267"/>
                <a:gd name="T83" fmla="*/ 2155 h 3264"/>
                <a:gd name="T84" fmla="*/ 3106 w 3267"/>
                <a:gd name="T85" fmla="*/ 2339 h 3264"/>
                <a:gd name="T86" fmla="*/ 3009 w 3267"/>
                <a:gd name="T87" fmla="*/ 2511 h 3264"/>
                <a:gd name="T88" fmla="*/ 2893 w 3267"/>
                <a:gd name="T89" fmla="*/ 2669 h 3264"/>
                <a:gd name="T90" fmla="*/ 2759 w 3267"/>
                <a:gd name="T91" fmla="*/ 2812 h 3264"/>
                <a:gd name="T92" fmla="*/ 2610 w 3267"/>
                <a:gd name="T93" fmla="*/ 2939 h 3264"/>
                <a:gd name="T94" fmla="*/ 2446 w 3267"/>
                <a:gd name="T95" fmla="*/ 3047 h 3264"/>
                <a:gd name="T96" fmla="*/ 2268 w 3267"/>
                <a:gd name="T97" fmla="*/ 3135 h 3264"/>
                <a:gd name="T98" fmla="*/ 2080 w 3267"/>
                <a:gd name="T99" fmla="*/ 3202 h 3264"/>
                <a:gd name="T100" fmla="*/ 1882 w 3267"/>
                <a:gd name="T101" fmla="*/ 3245 h 3264"/>
                <a:gd name="T102" fmla="*/ 1676 w 3267"/>
                <a:gd name="T103" fmla="*/ 3263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67" h="3264">
                  <a:moveTo>
                    <a:pt x="1634" y="3264"/>
                  </a:moveTo>
                  <a:lnTo>
                    <a:pt x="1634" y="3264"/>
                  </a:lnTo>
                  <a:lnTo>
                    <a:pt x="1591" y="3263"/>
                  </a:lnTo>
                  <a:lnTo>
                    <a:pt x="1549" y="3262"/>
                  </a:lnTo>
                  <a:lnTo>
                    <a:pt x="1508" y="3259"/>
                  </a:lnTo>
                  <a:lnTo>
                    <a:pt x="1466" y="3256"/>
                  </a:lnTo>
                  <a:lnTo>
                    <a:pt x="1425" y="3251"/>
                  </a:lnTo>
                  <a:lnTo>
                    <a:pt x="1385" y="3245"/>
                  </a:lnTo>
                  <a:lnTo>
                    <a:pt x="1345" y="3238"/>
                  </a:lnTo>
                  <a:lnTo>
                    <a:pt x="1304" y="3231"/>
                  </a:lnTo>
                  <a:lnTo>
                    <a:pt x="1265" y="3222"/>
                  </a:lnTo>
                  <a:lnTo>
                    <a:pt x="1226" y="3212"/>
                  </a:lnTo>
                  <a:lnTo>
                    <a:pt x="1187" y="3202"/>
                  </a:lnTo>
                  <a:lnTo>
                    <a:pt x="1149" y="3191"/>
                  </a:lnTo>
                  <a:lnTo>
                    <a:pt x="1110" y="3178"/>
                  </a:lnTo>
                  <a:lnTo>
                    <a:pt x="1072" y="3165"/>
                  </a:lnTo>
                  <a:lnTo>
                    <a:pt x="1035" y="3151"/>
                  </a:lnTo>
                  <a:lnTo>
                    <a:pt x="998" y="3135"/>
                  </a:lnTo>
                  <a:lnTo>
                    <a:pt x="962" y="3120"/>
                  </a:lnTo>
                  <a:lnTo>
                    <a:pt x="926" y="3103"/>
                  </a:lnTo>
                  <a:lnTo>
                    <a:pt x="891" y="3085"/>
                  </a:lnTo>
                  <a:lnTo>
                    <a:pt x="855" y="3067"/>
                  </a:lnTo>
                  <a:lnTo>
                    <a:pt x="821" y="3047"/>
                  </a:lnTo>
                  <a:lnTo>
                    <a:pt x="787" y="3027"/>
                  </a:lnTo>
                  <a:lnTo>
                    <a:pt x="753" y="3006"/>
                  </a:lnTo>
                  <a:lnTo>
                    <a:pt x="720" y="2985"/>
                  </a:lnTo>
                  <a:lnTo>
                    <a:pt x="688" y="2962"/>
                  </a:lnTo>
                  <a:lnTo>
                    <a:pt x="656" y="2939"/>
                  </a:lnTo>
                  <a:lnTo>
                    <a:pt x="625" y="2916"/>
                  </a:lnTo>
                  <a:lnTo>
                    <a:pt x="595" y="2891"/>
                  </a:lnTo>
                  <a:lnTo>
                    <a:pt x="565" y="2865"/>
                  </a:lnTo>
                  <a:lnTo>
                    <a:pt x="536" y="2839"/>
                  </a:lnTo>
                  <a:lnTo>
                    <a:pt x="507" y="2812"/>
                  </a:lnTo>
                  <a:lnTo>
                    <a:pt x="479" y="2786"/>
                  </a:lnTo>
                  <a:lnTo>
                    <a:pt x="452" y="2758"/>
                  </a:lnTo>
                  <a:lnTo>
                    <a:pt x="425" y="2729"/>
                  </a:lnTo>
                  <a:lnTo>
                    <a:pt x="398" y="2699"/>
                  </a:lnTo>
                  <a:lnTo>
                    <a:pt x="374" y="2669"/>
                  </a:lnTo>
                  <a:lnTo>
                    <a:pt x="349" y="2639"/>
                  </a:lnTo>
                  <a:lnTo>
                    <a:pt x="325" y="2607"/>
                  </a:lnTo>
                  <a:lnTo>
                    <a:pt x="301" y="2576"/>
                  </a:lnTo>
                  <a:lnTo>
                    <a:pt x="280" y="2543"/>
                  </a:lnTo>
                  <a:lnTo>
                    <a:pt x="258" y="2511"/>
                  </a:lnTo>
                  <a:lnTo>
                    <a:pt x="236" y="2477"/>
                  </a:lnTo>
                  <a:lnTo>
                    <a:pt x="217" y="2443"/>
                  </a:lnTo>
                  <a:lnTo>
                    <a:pt x="197" y="2409"/>
                  </a:lnTo>
                  <a:lnTo>
                    <a:pt x="179" y="2374"/>
                  </a:lnTo>
                  <a:lnTo>
                    <a:pt x="161" y="2339"/>
                  </a:lnTo>
                  <a:lnTo>
                    <a:pt x="144" y="2303"/>
                  </a:lnTo>
                  <a:lnTo>
                    <a:pt x="129" y="2266"/>
                  </a:lnTo>
                  <a:lnTo>
                    <a:pt x="114" y="2230"/>
                  </a:lnTo>
                  <a:lnTo>
                    <a:pt x="99" y="2193"/>
                  </a:lnTo>
                  <a:lnTo>
                    <a:pt x="86" y="2155"/>
                  </a:lnTo>
                  <a:lnTo>
                    <a:pt x="73" y="2117"/>
                  </a:lnTo>
                  <a:lnTo>
                    <a:pt x="62" y="2078"/>
                  </a:lnTo>
                  <a:lnTo>
                    <a:pt x="52" y="2039"/>
                  </a:lnTo>
                  <a:lnTo>
                    <a:pt x="42" y="2000"/>
                  </a:lnTo>
                  <a:lnTo>
                    <a:pt x="33" y="1961"/>
                  </a:lnTo>
                  <a:lnTo>
                    <a:pt x="26" y="1921"/>
                  </a:lnTo>
                  <a:lnTo>
                    <a:pt x="19" y="1880"/>
                  </a:lnTo>
                  <a:lnTo>
                    <a:pt x="13" y="1839"/>
                  </a:lnTo>
                  <a:lnTo>
                    <a:pt x="8" y="1799"/>
                  </a:lnTo>
                  <a:lnTo>
                    <a:pt x="5" y="1758"/>
                  </a:lnTo>
                  <a:lnTo>
                    <a:pt x="2" y="1716"/>
                  </a:lnTo>
                  <a:lnTo>
                    <a:pt x="1" y="1674"/>
                  </a:lnTo>
                  <a:lnTo>
                    <a:pt x="0" y="1632"/>
                  </a:lnTo>
                  <a:lnTo>
                    <a:pt x="0" y="1632"/>
                  </a:lnTo>
                  <a:lnTo>
                    <a:pt x="1" y="1590"/>
                  </a:lnTo>
                  <a:lnTo>
                    <a:pt x="2" y="1548"/>
                  </a:lnTo>
                  <a:lnTo>
                    <a:pt x="5" y="1506"/>
                  </a:lnTo>
                  <a:lnTo>
                    <a:pt x="8" y="1465"/>
                  </a:lnTo>
                  <a:lnTo>
                    <a:pt x="13" y="1425"/>
                  </a:lnTo>
                  <a:lnTo>
                    <a:pt x="19" y="1384"/>
                  </a:lnTo>
                  <a:lnTo>
                    <a:pt x="26" y="1343"/>
                  </a:lnTo>
                  <a:lnTo>
                    <a:pt x="33" y="1303"/>
                  </a:lnTo>
                  <a:lnTo>
                    <a:pt x="42" y="1264"/>
                  </a:lnTo>
                  <a:lnTo>
                    <a:pt x="52" y="1225"/>
                  </a:lnTo>
                  <a:lnTo>
                    <a:pt x="62" y="1186"/>
                  </a:lnTo>
                  <a:lnTo>
                    <a:pt x="73" y="1147"/>
                  </a:lnTo>
                  <a:lnTo>
                    <a:pt x="86" y="1109"/>
                  </a:lnTo>
                  <a:lnTo>
                    <a:pt x="99" y="1071"/>
                  </a:lnTo>
                  <a:lnTo>
                    <a:pt x="114" y="1034"/>
                  </a:lnTo>
                  <a:lnTo>
                    <a:pt x="129" y="997"/>
                  </a:lnTo>
                  <a:lnTo>
                    <a:pt x="144" y="961"/>
                  </a:lnTo>
                  <a:lnTo>
                    <a:pt x="161" y="925"/>
                  </a:lnTo>
                  <a:lnTo>
                    <a:pt x="179" y="890"/>
                  </a:lnTo>
                  <a:lnTo>
                    <a:pt x="197" y="855"/>
                  </a:lnTo>
                  <a:lnTo>
                    <a:pt x="217" y="821"/>
                  </a:lnTo>
                  <a:lnTo>
                    <a:pt x="236" y="787"/>
                  </a:lnTo>
                  <a:lnTo>
                    <a:pt x="258" y="753"/>
                  </a:lnTo>
                  <a:lnTo>
                    <a:pt x="280" y="721"/>
                  </a:lnTo>
                  <a:lnTo>
                    <a:pt x="301" y="688"/>
                  </a:lnTo>
                  <a:lnTo>
                    <a:pt x="325" y="656"/>
                  </a:lnTo>
                  <a:lnTo>
                    <a:pt x="349" y="625"/>
                  </a:lnTo>
                  <a:lnTo>
                    <a:pt x="374" y="595"/>
                  </a:lnTo>
                  <a:lnTo>
                    <a:pt x="398" y="565"/>
                  </a:lnTo>
                  <a:lnTo>
                    <a:pt x="425" y="535"/>
                  </a:lnTo>
                  <a:lnTo>
                    <a:pt x="452" y="506"/>
                  </a:lnTo>
                  <a:lnTo>
                    <a:pt x="479" y="478"/>
                  </a:lnTo>
                  <a:lnTo>
                    <a:pt x="507" y="452"/>
                  </a:lnTo>
                  <a:lnTo>
                    <a:pt x="536" y="425"/>
                  </a:lnTo>
                  <a:lnTo>
                    <a:pt x="565" y="398"/>
                  </a:lnTo>
                  <a:lnTo>
                    <a:pt x="595" y="373"/>
                  </a:lnTo>
                  <a:lnTo>
                    <a:pt x="625" y="348"/>
                  </a:lnTo>
                  <a:lnTo>
                    <a:pt x="656" y="325"/>
                  </a:lnTo>
                  <a:lnTo>
                    <a:pt x="688" y="301"/>
                  </a:lnTo>
                  <a:lnTo>
                    <a:pt x="720" y="279"/>
                  </a:lnTo>
                  <a:lnTo>
                    <a:pt x="753" y="258"/>
                  </a:lnTo>
                  <a:lnTo>
                    <a:pt x="787" y="236"/>
                  </a:lnTo>
                  <a:lnTo>
                    <a:pt x="821" y="217"/>
                  </a:lnTo>
                  <a:lnTo>
                    <a:pt x="855" y="197"/>
                  </a:lnTo>
                  <a:lnTo>
                    <a:pt x="891" y="178"/>
                  </a:lnTo>
                  <a:lnTo>
                    <a:pt x="926" y="161"/>
                  </a:lnTo>
                  <a:lnTo>
                    <a:pt x="962" y="144"/>
                  </a:lnTo>
                  <a:lnTo>
                    <a:pt x="998" y="129"/>
                  </a:lnTo>
                  <a:lnTo>
                    <a:pt x="1035" y="113"/>
                  </a:lnTo>
                  <a:lnTo>
                    <a:pt x="1072" y="99"/>
                  </a:lnTo>
                  <a:lnTo>
                    <a:pt x="1110" y="86"/>
                  </a:lnTo>
                  <a:lnTo>
                    <a:pt x="1149" y="73"/>
                  </a:lnTo>
                  <a:lnTo>
                    <a:pt x="1187" y="62"/>
                  </a:lnTo>
                  <a:lnTo>
                    <a:pt x="1226" y="52"/>
                  </a:lnTo>
                  <a:lnTo>
                    <a:pt x="1265" y="42"/>
                  </a:lnTo>
                  <a:lnTo>
                    <a:pt x="1304" y="33"/>
                  </a:lnTo>
                  <a:lnTo>
                    <a:pt x="1345" y="26"/>
                  </a:lnTo>
                  <a:lnTo>
                    <a:pt x="1385" y="19"/>
                  </a:lnTo>
                  <a:lnTo>
                    <a:pt x="1425" y="13"/>
                  </a:lnTo>
                  <a:lnTo>
                    <a:pt x="1466" y="8"/>
                  </a:lnTo>
                  <a:lnTo>
                    <a:pt x="1508" y="5"/>
                  </a:lnTo>
                  <a:lnTo>
                    <a:pt x="1549" y="2"/>
                  </a:lnTo>
                  <a:lnTo>
                    <a:pt x="1591" y="1"/>
                  </a:lnTo>
                  <a:lnTo>
                    <a:pt x="1634" y="0"/>
                  </a:lnTo>
                  <a:lnTo>
                    <a:pt x="1634" y="0"/>
                  </a:lnTo>
                  <a:lnTo>
                    <a:pt x="1676" y="1"/>
                  </a:lnTo>
                  <a:lnTo>
                    <a:pt x="1717" y="2"/>
                  </a:lnTo>
                  <a:lnTo>
                    <a:pt x="1758" y="5"/>
                  </a:lnTo>
                  <a:lnTo>
                    <a:pt x="1800" y="8"/>
                  </a:lnTo>
                  <a:lnTo>
                    <a:pt x="1841" y="13"/>
                  </a:lnTo>
                  <a:lnTo>
                    <a:pt x="1882" y="19"/>
                  </a:lnTo>
                  <a:lnTo>
                    <a:pt x="1922" y="26"/>
                  </a:lnTo>
                  <a:lnTo>
                    <a:pt x="1962" y="33"/>
                  </a:lnTo>
                  <a:lnTo>
                    <a:pt x="2002" y="42"/>
                  </a:lnTo>
                  <a:lnTo>
                    <a:pt x="2041" y="52"/>
                  </a:lnTo>
                  <a:lnTo>
                    <a:pt x="2080" y="62"/>
                  </a:lnTo>
                  <a:lnTo>
                    <a:pt x="2118" y="73"/>
                  </a:lnTo>
                  <a:lnTo>
                    <a:pt x="2157" y="86"/>
                  </a:lnTo>
                  <a:lnTo>
                    <a:pt x="2195" y="99"/>
                  </a:lnTo>
                  <a:lnTo>
                    <a:pt x="2232" y="113"/>
                  </a:lnTo>
                  <a:lnTo>
                    <a:pt x="2268" y="129"/>
                  </a:lnTo>
                  <a:lnTo>
                    <a:pt x="2305" y="144"/>
                  </a:lnTo>
                  <a:lnTo>
                    <a:pt x="2341" y="161"/>
                  </a:lnTo>
                  <a:lnTo>
                    <a:pt x="2376" y="178"/>
                  </a:lnTo>
                  <a:lnTo>
                    <a:pt x="2412" y="197"/>
                  </a:lnTo>
                  <a:lnTo>
                    <a:pt x="2446" y="217"/>
                  </a:lnTo>
                  <a:lnTo>
                    <a:pt x="2480" y="236"/>
                  </a:lnTo>
                  <a:lnTo>
                    <a:pt x="2513" y="258"/>
                  </a:lnTo>
                  <a:lnTo>
                    <a:pt x="2546" y="279"/>
                  </a:lnTo>
                  <a:lnTo>
                    <a:pt x="2579" y="301"/>
                  </a:lnTo>
                  <a:lnTo>
                    <a:pt x="2610" y="325"/>
                  </a:lnTo>
                  <a:lnTo>
                    <a:pt x="2642" y="348"/>
                  </a:lnTo>
                  <a:lnTo>
                    <a:pt x="2672" y="373"/>
                  </a:lnTo>
                  <a:lnTo>
                    <a:pt x="2702" y="398"/>
                  </a:lnTo>
                  <a:lnTo>
                    <a:pt x="2731" y="425"/>
                  </a:lnTo>
                  <a:lnTo>
                    <a:pt x="2759" y="452"/>
                  </a:lnTo>
                  <a:lnTo>
                    <a:pt x="2788" y="478"/>
                  </a:lnTo>
                  <a:lnTo>
                    <a:pt x="2815" y="506"/>
                  </a:lnTo>
                  <a:lnTo>
                    <a:pt x="2842" y="535"/>
                  </a:lnTo>
                  <a:lnTo>
                    <a:pt x="2868" y="565"/>
                  </a:lnTo>
                  <a:lnTo>
                    <a:pt x="2893" y="595"/>
                  </a:lnTo>
                  <a:lnTo>
                    <a:pt x="2918" y="625"/>
                  </a:lnTo>
                  <a:lnTo>
                    <a:pt x="2942" y="656"/>
                  </a:lnTo>
                  <a:lnTo>
                    <a:pt x="2965" y="688"/>
                  </a:lnTo>
                  <a:lnTo>
                    <a:pt x="2987" y="721"/>
                  </a:lnTo>
                  <a:lnTo>
                    <a:pt x="3009" y="753"/>
                  </a:lnTo>
                  <a:lnTo>
                    <a:pt x="3030" y="787"/>
                  </a:lnTo>
                  <a:lnTo>
                    <a:pt x="3050" y="821"/>
                  </a:lnTo>
                  <a:lnTo>
                    <a:pt x="3070" y="855"/>
                  </a:lnTo>
                  <a:lnTo>
                    <a:pt x="3087" y="890"/>
                  </a:lnTo>
                  <a:lnTo>
                    <a:pt x="3106" y="925"/>
                  </a:lnTo>
                  <a:lnTo>
                    <a:pt x="3123" y="961"/>
                  </a:lnTo>
                  <a:lnTo>
                    <a:pt x="3138" y="997"/>
                  </a:lnTo>
                  <a:lnTo>
                    <a:pt x="3153" y="1034"/>
                  </a:lnTo>
                  <a:lnTo>
                    <a:pt x="3168" y="1071"/>
                  </a:lnTo>
                  <a:lnTo>
                    <a:pt x="3181" y="1109"/>
                  </a:lnTo>
                  <a:lnTo>
                    <a:pt x="3194" y="1147"/>
                  </a:lnTo>
                  <a:lnTo>
                    <a:pt x="3205" y="1186"/>
                  </a:lnTo>
                  <a:lnTo>
                    <a:pt x="3215" y="1225"/>
                  </a:lnTo>
                  <a:lnTo>
                    <a:pt x="3225" y="1264"/>
                  </a:lnTo>
                  <a:lnTo>
                    <a:pt x="3234" y="1303"/>
                  </a:lnTo>
                  <a:lnTo>
                    <a:pt x="3241" y="1343"/>
                  </a:lnTo>
                  <a:lnTo>
                    <a:pt x="3248" y="1384"/>
                  </a:lnTo>
                  <a:lnTo>
                    <a:pt x="3254" y="1425"/>
                  </a:lnTo>
                  <a:lnTo>
                    <a:pt x="3259" y="1465"/>
                  </a:lnTo>
                  <a:lnTo>
                    <a:pt x="3262" y="1506"/>
                  </a:lnTo>
                  <a:lnTo>
                    <a:pt x="3265" y="1548"/>
                  </a:lnTo>
                  <a:lnTo>
                    <a:pt x="3266" y="1590"/>
                  </a:lnTo>
                  <a:lnTo>
                    <a:pt x="3267" y="1632"/>
                  </a:lnTo>
                  <a:lnTo>
                    <a:pt x="3267" y="1632"/>
                  </a:lnTo>
                  <a:lnTo>
                    <a:pt x="3266" y="1674"/>
                  </a:lnTo>
                  <a:lnTo>
                    <a:pt x="3265" y="1716"/>
                  </a:lnTo>
                  <a:lnTo>
                    <a:pt x="3262" y="1758"/>
                  </a:lnTo>
                  <a:lnTo>
                    <a:pt x="3259" y="1799"/>
                  </a:lnTo>
                  <a:lnTo>
                    <a:pt x="3254" y="1839"/>
                  </a:lnTo>
                  <a:lnTo>
                    <a:pt x="3248" y="1880"/>
                  </a:lnTo>
                  <a:lnTo>
                    <a:pt x="3241" y="1921"/>
                  </a:lnTo>
                  <a:lnTo>
                    <a:pt x="3234" y="1961"/>
                  </a:lnTo>
                  <a:lnTo>
                    <a:pt x="3225" y="2000"/>
                  </a:lnTo>
                  <a:lnTo>
                    <a:pt x="3215" y="2039"/>
                  </a:lnTo>
                  <a:lnTo>
                    <a:pt x="3205" y="2078"/>
                  </a:lnTo>
                  <a:lnTo>
                    <a:pt x="3194" y="2117"/>
                  </a:lnTo>
                  <a:lnTo>
                    <a:pt x="3181" y="2155"/>
                  </a:lnTo>
                  <a:lnTo>
                    <a:pt x="3168" y="2193"/>
                  </a:lnTo>
                  <a:lnTo>
                    <a:pt x="3153" y="2230"/>
                  </a:lnTo>
                  <a:lnTo>
                    <a:pt x="3138" y="2266"/>
                  </a:lnTo>
                  <a:lnTo>
                    <a:pt x="3123" y="2303"/>
                  </a:lnTo>
                  <a:lnTo>
                    <a:pt x="3106" y="2339"/>
                  </a:lnTo>
                  <a:lnTo>
                    <a:pt x="3087" y="2374"/>
                  </a:lnTo>
                  <a:lnTo>
                    <a:pt x="3070" y="2409"/>
                  </a:lnTo>
                  <a:lnTo>
                    <a:pt x="3050" y="2443"/>
                  </a:lnTo>
                  <a:lnTo>
                    <a:pt x="3030" y="2477"/>
                  </a:lnTo>
                  <a:lnTo>
                    <a:pt x="3009" y="2511"/>
                  </a:lnTo>
                  <a:lnTo>
                    <a:pt x="2987" y="2543"/>
                  </a:lnTo>
                  <a:lnTo>
                    <a:pt x="2965" y="2576"/>
                  </a:lnTo>
                  <a:lnTo>
                    <a:pt x="2942" y="2607"/>
                  </a:lnTo>
                  <a:lnTo>
                    <a:pt x="2918" y="2639"/>
                  </a:lnTo>
                  <a:lnTo>
                    <a:pt x="2893" y="2669"/>
                  </a:lnTo>
                  <a:lnTo>
                    <a:pt x="2868" y="2699"/>
                  </a:lnTo>
                  <a:lnTo>
                    <a:pt x="2842" y="2729"/>
                  </a:lnTo>
                  <a:lnTo>
                    <a:pt x="2815" y="2758"/>
                  </a:lnTo>
                  <a:lnTo>
                    <a:pt x="2788" y="2786"/>
                  </a:lnTo>
                  <a:lnTo>
                    <a:pt x="2759" y="2812"/>
                  </a:lnTo>
                  <a:lnTo>
                    <a:pt x="2731" y="2839"/>
                  </a:lnTo>
                  <a:lnTo>
                    <a:pt x="2702" y="2865"/>
                  </a:lnTo>
                  <a:lnTo>
                    <a:pt x="2672" y="2891"/>
                  </a:lnTo>
                  <a:lnTo>
                    <a:pt x="2642" y="2916"/>
                  </a:lnTo>
                  <a:lnTo>
                    <a:pt x="2610" y="2939"/>
                  </a:lnTo>
                  <a:lnTo>
                    <a:pt x="2579" y="2962"/>
                  </a:lnTo>
                  <a:lnTo>
                    <a:pt x="2546" y="2985"/>
                  </a:lnTo>
                  <a:lnTo>
                    <a:pt x="2513" y="3006"/>
                  </a:lnTo>
                  <a:lnTo>
                    <a:pt x="2480" y="3027"/>
                  </a:lnTo>
                  <a:lnTo>
                    <a:pt x="2446" y="3047"/>
                  </a:lnTo>
                  <a:lnTo>
                    <a:pt x="2412" y="3067"/>
                  </a:lnTo>
                  <a:lnTo>
                    <a:pt x="2376" y="3085"/>
                  </a:lnTo>
                  <a:lnTo>
                    <a:pt x="2341" y="3103"/>
                  </a:lnTo>
                  <a:lnTo>
                    <a:pt x="2305" y="3120"/>
                  </a:lnTo>
                  <a:lnTo>
                    <a:pt x="2268" y="3135"/>
                  </a:lnTo>
                  <a:lnTo>
                    <a:pt x="2232" y="3151"/>
                  </a:lnTo>
                  <a:lnTo>
                    <a:pt x="2195" y="3165"/>
                  </a:lnTo>
                  <a:lnTo>
                    <a:pt x="2157" y="3178"/>
                  </a:lnTo>
                  <a:lnTo>
                    <a:pt x="2118" y="3191"/>
                  </a:lnTo>
                  <a:lnTo>
                    <a:pt x="2080" y="3202"/>
                  </a:lnTo>
                  <a:lnTo>
                    <a:pt x="2041" y="3212"/>
                  </a:lnTo>
                  <a:lnTo>
                    <a:pt x="2002" y="3222"/>
                  </a:lnTo>
                  <a:lnTo>
                    <a:pt x="1962" y="3231"/>
                  </a:lnTo>
                  <a:lnTo>
                    <a:pt x="1922" y="3238"/>
                  </a:lnTo>
                  <a:lnTo>
                    <a:pt x="1882" y="3245"/>
                  </a:lnTo>
                  <a:lnTo>
                    <a:pt x="1841" y="3251"/>
                  </a:lnTo>
                  <a:lnTo>
                    <a:pt x="1800" y="3256"/>
                  </a:lnTo>
                  <a:lnTo>
                    <a:pt x="1758" y="3259"/>
                  </a:lnTo>
                  <a:lnTo>
                    <a:pt x="1717" y="3262"/>
                  </a:lnTo>
                  <a:lnTo>
                    <a:pt x="1676" y="3263"/>
                  </a:lnTo>
                  <a:lnTo>
                    <a:pt x="1634" y="3264"/>
                  </a:lnTo>
                  <a:lnTo>
                    <a:pt x="1634" y="3264"/>
                  </a:lnTo>
                  <a:close/>
                </a:path>
              </a:pathLst>
            </a:custGeom>
            <a:solidFill>
              <a:srgbClr val="005E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4" name="Freeform 29"/>
            <p:cNvSpPr>
              <a:spLocks noEditPoints="1"/>
            </p:cNvSpPr>
            <p:nvPr/>
          </p:nvSpPr>
          <p:spPr bwMode="auto">
            <a:xfrm>
              <a:off x="1042" y="141"/>
              <a:ext cx="1045" cy="1044"/>
            </a:xfrm>
            <a:custGeom>
              <a:avLst/>
              <a:gdLst>
                <a:gd name="T0" fmla="*/ 1175 w 3133"/>
                <a:gd name="T1" fmla="*/ 49 h 3130"/>
                <a:gd name="T2" fmla="*/ 754 w 3133"/>
                <a:gd name="T3" fmla="*/ 227 h 3130"/>
                <a:gd name="T4" fmla="*/ 408 w 3133"/>
                <a:gd name="T5" fmla="*/ 513 h 3130"/>
                <a:gd name="T6" fmla="*/ 155 w 3133"/>
                <a:gd name="T7" fmla="*/ 887 h 3130"/>
                <a:gd name="T8" fmla="*/ 18 w 3133"/>
                <a:gd name="T9" fmla="*/ 1327 h 3130"/>
                <a:gd name="T10" fmla="*/ 12 w 3133"/>
                <a:gd name="T11" fmla="*/ 1764 h 3130"/>
                <a:gd name="T12" fmla="*/ 138 w 3133"/>
                <a:gd name="T13" fmla="*/ 2208 h 3130"/>
                <a:gd name="T14" fmla="*/ 382 w 3133"/>
                <a:gd name="T15" fmla="*/ 2589 h 3130"/>
                <a:gd name="T16" fmla="*/ 722 w 3133"/>
                <a:gd name="T17" fmla="*/ 2883 h 3130"/>
                <a:gd name="T18" fmla="*/ 1138 w 3133"/>
                <a:gd name="T19" fmla="*/ 3070 h 3130"/>
                <a:gd name="T20" fmla="*/ 1567 w 3133"/>
                <a:gd name="T21" fmla="*/ 3130 h 3130"/>
                <a:gd name="T22" fmla="*/ 2032 w 3133"/>
                <a:gd name="T23" fmla="*/ 3060 h 3130"/>
                <a:gd name="T24" fmla="*/ 2442 w 3133"/>
                <a:gd name="T25" fmla="*/ 2862 h 3130"/>
                <a:gd name="T26" fmla="*/ 2775 w 3133"/>
                <a:gd name="T27" fmla="*/ 2560 h 3130"/>
                <a:gd name="T28" fmla="*/ 3009 w 3133"/>
                <a:gd name="T29" fmla="*/ 2173 h 3130"/>
                <a:gd name="T30" fmla="*/ 3125 w 3133"/>
                <a:gd name="T31" fmla="*/ 1725 h 3130"/>
                <a:gd name="T32" fmla="*/ 3108 w 3133"/>
                <a:gd name="T33" fmla="*/ 1289 h 3130"/>
                <a:gd name="T34" fmla="*/ 2962 w 3133"/>
                <a:gd name="T35" fmla="*/ 853 h 3130"/>
                <a:gd name="T36" fmla="*/ 2700 w 3133"/>
                <a:gd name="T37" fmla="*/ 486 h 3130"/>
                <a:gd name="T38" fmla="*/ 2346 w 3133"/>
                <a:gd name="T39" fmla="*/ 207 h 3130"/>
                <a:gd name="T40" fmla="*/ 1919 w 3133"/>
                <a:gd name="T41" fmla="*/ 40 h 3130"/>
                <a:gd name="T42" fmla="*/ 2960 w 3133"/>
                <a:gd name="T43" fmla="*/ 1509 h 3130"/>
                <a:gd name="T44" fmla="*/ 2676 w 3133"/>
                <a:gd name="T45" fmla="*/ 1622 h 3130"/>
                <a:gd name="T46" fmla="*/ 2329 w 3133"/>
                <a:gd name="T47" fmla="*/ 1588 h 3130"/>
                <a:gd name="T48" fmla="*/ 2009 w 3133"/>
                <a:gd name="T49" fmla="*/ 1350 h 3130"/>
                <a:gd name="T50" fmla="*/ 1872 w 3133"/>
                <a:gd name="T51" fmla="*/ 968 h 3130"/>
                <a:gd name="T52" fmla="*/ 1909 w 3133"/>
                <a:gd name="T53" fmla="*/ 704 h 3130"/>
                <a:gd name="T54" fmla="*/ 2043 w 3133"/>
                <a:gd name="T55" fmla="*/ 473 h 3130"/>
                <a:gd name="T56" fmla="*/ 2254 w 3133"/>
                <a:gd name="T57" fmla="*/ 354 h 3130"/>
                <a:gd name="T58" fmla="*/ 2661 w 3133"/>
                <a:gd name="T59" fmla="*/ 703 h 3130"/>
                <a:gd name="T60" fmla="*/ 2908 w 3133"/>
                <a:gd name="T61" fmla="*/ 1186 h 3130"/>
                <a:gd name="T62" fmla="*/ 2839 w 3133"/>
                <a:gd name="T63" fmla="*/ 2133 h 3130"/>
                <a:gd name="T64" fmla="*/ 323 w 3133"/>
                <a:gd name="T65" fmla="*/ 2007 h 3130"/>
                <a:gd name="T66" fmla="*/ 621 w 3133"/>
                <a:gd name="T67" fmla="*/ 1926 h 3130"/>
                <a:gd name="T68" fmla="*/ 981 w 3133"/>
                <a:gd name="T69" fmla="*/ 2010 h 3130"/>
                <a:gd name="T70" fmla="*/ 1263 w 3133"/>
                <a:gd name="T71" fmla="*/ 2291 h 3130"/>
                <a:gd name="T72" fmla="*/ 1347 w 3133"/>
                <a:gd name="T73" fmla="*/ 2664 h 3130"/>
                <a:gd name="T74" fmla="*/ 1105 w 3133"/>
                <a:gd name="T75" fmla="*/ 2879 h 3130"/>
                <a:gd name="T76" fmla="*/ 653 w 3133"/>
                <a:gd name="T77" fmla="*/ 2616 h 3130"/>
                <a:gd name="T78" fmla="*/ 330 w 3133"/>
                <a:gd name="T79" fmla="*/ 2207 h 3130"/>
                <a:gd name="T80" fmla="*/ 1994 w 3133"/>
                <a:gd name="T81" fmla="*/ 2845 h 3130"/>
                <a:gd name="T82" fmla="*/ 2000 w 3133"/>
                <a:gd name="T83" fmla="*/ 2445 h 3130"/>
                <a:gd name="T84" fmla="*/ 1676 w 3133"/>
                <a:gd name="T85" fmla="*/ 2109 h 3130"/>
                <a:gd name="T86" fmla="*/ 1485 w 3133"/>
                <a:gd name="T87" fmla="*/ 1836 h 3130"/>
                <a:gd name="T88" fmla="*/ 1194 w 3133"/>
                <a:gd name="T89" fmla="*/ 1613 h 3130"/>
                <a:gd name="T90" fmla="*/ 871 w 3133"/>
                <a:gd name="T91" fmla="*/ 1279 h 3130"/>
                <a:gd name="T92" fmla="*/ 516 w 3133"/>
                <a:gd name="T93" fmla="*/ 1268 h 3130"/>
                <a:gd name="T94" fmla="*/ 195 w 3133"/>
                <a:gd name="T95" fmla="*/ 1313 h 3130"/>
                <a:gd name="T96" fmla="*/ 307 w 3133"/>
                <a:gd name="T97" fmla="*/ 969 h 3130"/>
                <a:gd name="T98" fmla="*/ 500 w 3133"/>
                <a:gd name="T99" fmla="*/ 670 h 3130"/>
                <a:gd name="T100" fmla="*/ 760 w 3133"/>
                <a:gd name="T101" fmla="*/ 430 h 3130"/>
                <a:gd name="T102" fmla="*/ 1074 w 3133"/>
                <a:gd name="T103" fmla="*/ 262 h 3130"/>
                <a:gd name="T104" fmla="*/ 1430 w 3133"/>
                <a:gd name="T105" fmla="*/ 178 h 3130"/>
                <a:gd name="T106" fmla="*/ 1293 w 3133"/>
                <a:gd name="T107" fmla="*/ 453 h 3130"/>
                <a:gd name="T108" fmla="*/ 1423 w 3133"/>
                <a:gd name="T109" fmla="*/ 864 h 3130"/>
                <a:gd name="T110" fmla="*/ 1452 w 3133"/>
                <a:gd name="T111" fmla="*/ 1197 h 3130"/>
                <a:gd name="T112" fmla="*/ 1592 w 3133"/>
                <a:gd name="T113" fmla="*/ 1535 h 3130"/>
                <a:gd name="T114" fmla="*/ 1704 w 3133"/>
                <a:gd name="T115" fmla="*/ 1985 h 3130"/>
                <a:gd name="T116" fmla="*/ 2047 w 3133"/>
                <a:gd name="T117" fmla="*/ 2191 h 3130"/>
                <a:gd name="T118" fmla="*/ 2501 w 3133"/>
                <a:gd name="T119" fmla="*/ 2077 h 3130"/>
                <a:gd name="T120" fmla="*/ 2742 w 3133"/>
                <a:gd name="T121" fmla="*/ 2312 h 3130"/>
                <a:gd name="T122" fmla="*/ 2431 w 3133"/>
                <a:gd name="T123" fmla="*/ 2656 h 3130"/>
                <a:gd name="T124" fmla="*/ 2024 w 3133"/>
                <a:gd name="T125" fmla="*/ 2880 h 3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33" h="3130">
                  <a:moveTo>
                    <a:pt x="1567" y="0"/>
                  </a:moveTo>
                  <a:lnTo>
                    <a:pt x="1567" y="0"/>
                  </a:lnTo>
                  <a:lnTo>
                    <a:pt x="1526" y="0"/>
                  </a:lnTo>
                  <a:lnTo>
                    <a:pt x="1486" y="2"/>
                  </a:lnTo>
                  <a:lnTo>
                    <a:pt x="1446" y="4"/>
                  </a:lnTo>
                  <a:lnTo>
                    <a:pt x="1407" y="8"/>
                  </a:lnTo>
                  <a:lnTo>
                    <a:pt x="1367" y="12"/>
                  </a:lnTo>
                  <a:lnTo>
                    <a:pt x="1328" y="18"/>
                  </a:lnTo>
                  <a:lnTo>
                    <a:pt x="1289" y="25"/>
                  </a:lnTo>
                  <a:lnTo>
                    <a:pt x="1251" y="32"/>
                  </a:lnTo>
                  <a:lnTo>
                    <a:pt x="1213" y="40"/>
                  </a:lnTo>
                  <a:lnTo>
                    <a:pt x="1175" y="49"/>
                  </a:lnTo>
                  <a:lnTo>
                    <a:pt x="1138" y="60"/>
                  </a:lnTo>
                  <a:lnTo>
                    <a:pt x="1101" y="70"/>
                  </a:lnTo>
                  <a:lnTo>
                    <a:pt x="1064" y="82"/>
                  </a:lnTo>
                  <a:lnTo>
                    <a:pt x="1028" y="95"/>
                  </a:lnTo>
                  <a:lnTo>
                    <a:pt x="993" y="108"/>
                  </a:lnTo>
                  <a:lnTo>
                    <a:pt x="958" y="123"/>
                  </a:lnTo>
                  <a:lnTo>
                    <a:pt x="923" y="138"/>
                  </a:lnTo>
                  <a:lnTo>
                    <a:pt x="888" y="155"/>
                  </a:lnTo>
                  <a:lnTo>
                    <a:pt x="853" y="171"/>
                  </a:lnTo>
                  <a:lnTo>
                    <a:pt x="820" y="189"/>
                  </a:lnTo>
                  <a:lnTo>
                    <a:pt x="787" y="207"/>
                  </a:lnTo>
                  <a:lnTo>
                    <a:pt x="754" y="227"/>
                  </a:lnTo>
                  <a:lnTo>
                    <a:pt x="722" y="246"/>
                  </a:lnTo>
                  <a:lnTo>
                    <a:pt x="691" y="268"/>
                  </a:lnTo>
                  <a:lnTo>
                    <a:pt x="660" y="289"/>
                  </a:lnTo>
                  <a:lnTo>
                    <a:pt x="630" y="311"/>
                  </a:lnTo>
                  <a:lnTo>
                    <a:pt x="600" y="334"/>
                  </a:lnTo>
                  <a:lnTo>
                    <a:pt x="571" y="358"/>
                  </a:lnTo>
                  <a:lnTo>
                    <a:pt x="542" y="382"/>
                  </a:lnTo>
                  <a:lnTo>
                    <a:pt x="514" y="407"/>
                  </a:lnTo>
                  <a:lnTo>
                    <a:pt x="486" y="433"/>
                  </a:lnTo>
                  <a:lnTo>
                    <a:pt x="459" y="459"/>
                  </a:lnTo>
                  <a:lnTo>
                    <a:pt x="433" y="486"/>
                  </a:lnTo>
                  <a:lnTo>
                    <a:pt x="408" y="513"/>
                  </a:lnTo>
                  <a:lnTo>
                    <a:pt x="382" y="541"/>
                  </a:lnTo>
                  <a:lnTo>
                    <a:pt x="358" y="570"/>
                  </a:lnTo>
                  <a:lnTo>
                    <a:pt x="334" y="599"/>
                  </a:lnTo>
                  <a:lnTo>
                    <a:pt x="312" y="629"/>
                  </a:lnTo>
                  <a:lnTo>
                    <a:pt x="289" y="660"/>
                  </a:lnTo>
                  <a:lnTo>
                    <a:pt x="267" y="691"/>
                  </a:lnTo>
                  <a:lnTo>
                    <a:pt x="247" y="722"/>
                  </a:lnTo>
                  <a:lnTo>
                    <a:pt x="227" y="754"/>
                  </a:lnTo>
                  <a:lnTo>
                    <a:pt x="207" y="787"/>
                  </a:lnTo>
                  <a:lnTo>
                    <a:pt x="189" y="820"/>
                  </a:lnTo>
                  <a:lnTo>
                    <a:pt x="171" y="853"/>
                  </a:lnTo>
                  <a:lnTo>
                    <a:pt x="155" y="887"/>
                  </a:lnTo>
                  <a:lnTo>
                    <a:pt x="138" y="922"/>
                  </a:lnTo>
                  <a:lnTo>
                    <a:pt x="123" y="957"/>
                  </a:lnTo>
                  <a:lnTo>
                    <a:pt x="108" y="992"/>
                  </a:lnTo>
                  <a:lnTo>
                    <a:pt x="95" y="1028"/>
                  </a:lnTo>
                  <a:lnTo>
                    <a:pt x="83" y="1064"/>
                  </a:lnTo>
                  <a:lnTo>
                    <a:pt x="70" y="1100"/>
                  </a:lnTo>
                  <a:lnTo>
                    <a:pt x="60" y="1137"/>
                  </a:lnTo>
                  <a:lnTo>
                    <a:pt x="50" y="1174"/>
                  </a:lnTo>
                  <a:lnTo>
                    <a:pt x="40" y="1212"/>
                  </a:lnTo>
                  <a:lnTo>
                    <a:pt x="32" y="1250"/>
                  </a:lnTo>
                  <a:lnTo>
                    <a:pt x="25" y="1289"/>
                  </a:lnTo>
                  <a:lnTo>
                    <a:pt x="18" y="1327"/>
                  </a:lnTo>
                  <a:lnTo>
                    <a:pt x="12" y="1366"/>
                  </a:lnTo>
                  <a:lnTo>
                    <a:pt x="8" y="1405"/>
                  </a:lnTo>
                  <a:lnTo>
                    <a:pt x="4" y="1444"/>
                  </a:lnTo>
                  <a:lnTo>
                    <a:pt x="2" y="1485"/>
                  </a:lnTo>
                  <a:lnTo>
                    <a:pt x="0" y="1525"/>
                  </a:lnTo>
                  <a:lnTo>
                    <a:pt x="0" y="1565"/>
                  </a:lnTo>
                  <a:lnTo>
                    <a:pt x="0" y="1565"/>
                  </a:lnTo>
                  <a:lnTo>
                    <a:pt x="0" y="1605"/>
                  </a:lnTo>
                  <a:lnTo>
                    <a:pt x="2" y="1645"/>
                  </a:lnTo>
                  <a:lnTo>
                    <a:pt x="4" y="1686"/>
                  </a:lnTo>
                  <a:lnTo>
                    <a:pt x="8" y="1725"/>
                  </a:lnTo>
                  <a:lnTo>
                    <a:pt x="12" y="1764"/>
                  </a:lnTo>
                  <a:lnTo>
                    <a:pt x="18" y="1803"/>
                  </a:lnTo>
                  <a:lnTo>
                    <a:pt x="25" y="1841"/>
                  </a:lnTo>
                  <a:lnTo>
                    <a:pt x="32" y="1879"/>
                  </a:lnTo>
                  <a:lnTo>
                    <a:pt x="40" y="1918"/>
                  </a:lnTo>
                  <a:lnTo>
                    <a:pt x="50" y="1956"/>
                  </a:lnTo>
                  <a:lnTo>
                    <a:pt x="60" y="1993"/>
                  </a:lnTo>
                  <a:lnTo>
                    <a:pt x="70" y="2030"/>
                  </a:lnTo>
                  <a:lnTo>
                    <a:pt x="83" y="2066"/>
                  </a:lnTo>
                  <a:lnTo>
                    <a:pt x="95" y="2102"/>
                  </a:lnTo>
                  <a:lnTo>
                    <a:pt x="108" y="2138"/>
                  </a:lnTo>
                  <a:lnTo>
                    <a:pt x="123" y="2173"/>
                  </a:lnTo>
                  <a:lnTo>
                    <a:pt x="138" y="2208"/>
                  </a:lnTo>
                  <a:lnTo>
                    <a:pt x="155" y="2242"/>
                  </a:lnTo>
                  <a:lnTo>
                    <a:pt x="171" y="2276"/>
                  </a:lnTo>
                  <a:lnTo>
                    <a:pt x="189" y="2310"/>
                  </a:lnTo>
                  <a:lnTo>
                    <a:pt x="207" y="2343"/>
                  </a:lnTo>
                  <a:lnTo>
                    <a:pt x="227" y="2375"/>
                  </a:lnTo>
                  <a:lnTo>
                    <a:pt x="247" y="2408"/>
                  </a:lnTo>
                  <a:lnTo>
                    <a:pt x="267" y="2439"/>
                  </a:lnTo>
                  <a:lnTo>
                    <a:pt x="289" y="2470"/>
                  </a:lnTo>
                  <a:lnTo>
                    <a:pt x="312" y="2501"/>
                  </a:lnTo>
                  <a:lnTo>
                    <a:pt x="334" y="2531"/>
                  </a:lnTo>
                  <a:lnTo>
                    <a:pt x="358" y="2560"/>
                  </a:lnTo>
                  <a:lnTo>
                    <a:pt x="382" y="2589"/>
                  </a:lnTo>
                  <a:lnTo>
                    <a:pt x="408" y="2617"/>
                  </a:lnTo>
                  <a:lnTo>
                    <a:pt x="433" y="2644"/>
                  </a:lnTo>
                  <a:lnTo>
                    <a:pt x="459" y="2671"/>
                  </a:lnTo>
                  <a:lnTo>
                    <a:pt x="486" y="2697"/>
                  </a:lnTo>
                  <a:lnTo>
                    <a:pt x="514" y="2723"/>
                  </a:lnTo>
                  <a:lnTo>
                    <a:pt x="542" y="2748"/>
                  </a:lnTo>
                  <a:lnTo>
                    <a:pt x="571" y="2772"/>
                  </a:lnTo>
                  <a:lnTo>
                    <a:pt x="600" y="2796"/>
                  </a:lnTo>
                  <a:lnTo>
                    <a:pt x="630" y="2819"/>
                  </a:lnTo>
                  <a:lnTo>
                    <a:pt x="660" y="2841"/>
                  </a:lnTo>
                  <a:lnTo>
                    <a:pt x="691" y="2862"/>
                  </a:lnTo>
                  <a:lnTo>
                    <a:pt x="722" y="2883"/>
                  </a:lnTo>
                  <a:lnTo>
                    <a:pt x="754" y="2903"/>
                  </a:lnTo>
                  <a:lnTo>
                    <a:pt x="787" y="2923"/>
                  </a:lnTo>
                  <a:lnTo>
                    <a:pt x="820" y="2940"/>
                  </a:lnTo>
                  <a:lnTo>
                    <a:pt x="853" y="2959"/>
                  </a:lnTo>
                  <a:lnTo>
                    <a:pt x="888" y="2975"/>
                  </a:lnTo>
                  <a:lnTo>
                    <a:pt x="923" y="2992"/>
                  </a:lnTo>
                  <a:lnTo>
                    <a:pt x="958" y="3006"/>
                  </a:lnTo>
                  <a:lnTo>
                    <a:pt x="993" y="3022"/>
                  </a:lnTo>
                  <a:lnTo>
                    <a:pt x="1028" y="3035"/>
                  </a:lnTo>
                  <a:lnTo>
                    <a:pt x="1064" y="3048"/>
                  </a:lnTo>
                  <a:lnTo>
                    <a:pt x="1101" y="3060"/>
                  </a:lnTo>
                  <a:lnTo>
                    <a:pt x="1138" y="3070"/>
                  </a:lnTo>
                  <a:lnTo>
                    <a:pt x="1175" y="3081"/>
                  </a:lnTo>
                  <a:lnTo>
                    <a:pt x="1213" y="3090"/>
                  </a:lnTo>
                  <a:lnTo>
                    <a:pt x="1251" y="3098"/>
                  </a:lnTo>
                  <a:lnTo>
                    <a:pt x="1289" y="3105"/>
                  </a:lnTo>
                  <a:lnTo>
                    <a:pt x="1328" y="3111"/>
                  </a:lnTo>
                  <a:lnTo>
                    <a:pt x="1367" y="3118"/>
                  </a:lnTo>
                  <a:lnTo>
                    <a:pt x="1407" y="3122"/>
                  </a:lnTo>
                  <a:lnTo>
                    <a:pt x="1446" y="3126"/>
                  </a:lnTo>
                  <a:lnTo>
                    <a:pt x="1486" y="3128"/>
                  </a:lnTo>
                  <a:lnTo>
                    <a:pt x="1526" y="3129"/>
                  </a:lnTo>
                  <a:lnTo>
                    <a:pt x="1567" y="3130"/>
                  </a:lnTo>
                  <a:lnTo>
                    <a:pt x="1567" y="3130"/>
                  </a:lnTo>
                  <a:lnTo>
                    <a:pt x="1607" y="3129"/>
                  </a:lnTo>
                  <a:lnTo>
                    <a:pt x="1647" y="3128"/>
                  </a:lnTo>
                  <a:lnTo>
                    <a:pt x="1686" y="3126"/>
                  </a:lnTo>
                  <a:lnTo>
                    <a:pt x="1726" y="3122"/>
                  </a:lnTo>
                  <a:lnTo>
                    <a:pt x="1766" y="3118"/>
                  </a:lnTo>
                  <a:lnTo>
                    <a:pt x="1805" y="3111"/>
                  </a:lnTo>
                  <a:lnTo>
                    <a:pt x="1843" y="3105"/>
                  </a:lnTo>
                  <a:lnTo>
                    <a:pt x="1881" y="3098"/>
                  </a:lnTo>
                  <a:lnTo>
                    <a:pt x="1919" y="3090"/>
                  </a:lnTo>
                  <a:lnTo>
                    <a:pt x="1958" y="3081"/>
                  </a:lnTo>
                  <a:lnTo>
                    <a:pt x="1995" y="3070"/>
                  </a:lnTo>
                  <a:lnTo>
                    <a:pt x="2032" y="3060"/>
                  </a:lnTo>
                  <a:lnTo>
                    <a:pt x="2068" y="3048"/>
                  </a:lnTo>
                  <a:lnTo>
                    <a:pt x="2104" y="3035"/>
                  </a:lnTo>
                  <a:lnTo>
                    <a:pt x="2140" y="3022"/>
                  </a:lnTo>
                  <a:lnTo>
                    <a:pt x="2175" y="3006"/>
                  </a:lnTo>
                  <a:lnTo>
                    <a:pt x="2210" y="2992"/>
                  </a:lnTo>
                  <a:lnTo>
                    <a:pt x="2244" y="2975"/>
                  </a:lnTo>
                  <a:lnTo>
                    <a:pt x="2279" y="2959"/>
                  </a:lnTo>
                  <a:lnTo>
                    <a:pt x="2313" y="2940"/>
                  </a:lnTo>
                  <a:lnTo>
                    <a:pt x="2346" y="2923"/>
                  </a:lnTo>
                  <a:lnTo>
                    <a:pt x="2378" y="2903"/>
                  </a:lnTo>
                  <a:lnTo>
                    <a:pt x="2410" y="2883"/>
                  </a:lnTo>
                  <a:lnTo>
                    <a:pt x="2442" y="2862"/>
                  </a:lnTo>
                  <a:lnTo>
                    <a:pt x="2473" y="2841"/>
                  </a:lnTo>
                  <a:lnTo>
                    <a:pt x="2503" y="2819"/>
                  </a:lnTo>
                  <a:lnTo>
                    <a:pt x="2532" y="2796"/>
                  </a:lnTo>
                  <a:lnTo>
                    <a:pt x="2562" y="2772"/>
                  </a:lnTo>
                  <a:lnTo>
                    <a:pt x="2591" y="2748"/>
                  </a:lnTo>
                  <a:lnTo>
                    <a:pt x="2619" y="2723"/>
                  </a:lnTo>
                  <a:lnTo>
                    <a:pt x="2647" y="2697"/>
                  </a:lnTo>
                  <a:lnTo>
                    <a:pt x="2674" y="2671"/>
                  </a:lnTo>
                  <a:lnTo>
                    <a:pt x="2700" y="2644"/>
                  </a:lnTo>
                  <a:lnTo>
                    <a:pt x="2725" y="2617"/>
                  </a:lnTo>
                  <a:lnTo>
                    <a:pt x="2750" y="2589"/>
                  </a:lnTo>
                  <a:lnTo>
                    <a:pt x="2775" y="2560"/>
                  </a:lnTo>
                  <a:lnTo>
                    <a:pt x="2799" y="2531"/>
                  </a:lnTo>
                  <a:lnTo>
                    <a:pt x="2821" y="2501"/>
                  </a:lnTo>
                  <a:lnTo>
                    <a:pt x="2843" y="2470"/>
                  </a:lnTo>
                  <a:lnTo>
                    <a:pt x="2865" y="2439"/>
                  </a:lnTo>
                  <a:lnTo>
                    <a:pt x="2885" y="2408"/>
                  </a:lnTo>
                  <a:lnTo>
                    <a:pt x="2906" y="2375"/>
                  </a:lnTo>
                  <a:lnTo>
                    <a:pt x="2926" y="2343"/>
                  </a:lnTo>
                  <a:lnTo>
                    <a:pt x="2943" y="2310"/>
                  </a:lnTo>
                  <a:lnTo>
                    <a:pt x="2962" y="2276"/>
                  </a:lnTo>
                  <a:lnTo>
                    <a:pt x="2978" y="2242"/>
                  </a:lnTo>
                  <a:lnTo>
                    <a:pt x="2995" y="2208"/>
                  </a:lnTo>
                  <a:lnTo>
                    <a:pt x="3009" y="2173"/>
                  </a:lnTo>
                  <a:lnTo>
                    <a:pt x="3024" y="2138"/>
                  </a:lnTo>
                  <a:lnTo>
                    <a:pt x="3038" y="2102"/>
                  </a:lnTo>
                  <a:lnTo>
                    <a:pt x="3050" y="2066"/>
                  </a:lnTo>
                  <a:lnTo>
                    <a:pt x="3063" y="2030"/>
                  </a:lnTo>
                  <a:lnTo>
                    <a:pt x="3073" y="1993"/>
                  </a:lnTo>
                  <a:lnTo>
                    <a:pt x="3083" y="1956"/>
                  </a:lnTo>
                  <a:lnTo>
                    <a:pt x="3093" y="1918"/>
                  </a:lnTo>
                  <a:lnTo>
                    <a:pt x="3101" y="1879"/>
                  </a:lnTo>
                  <a:lnTo>
                    <a:pt x="3108" y="1841"/>
                  </a:lnTo>
                  <a:lnTo>
                    <a:pt x="3114" y="1803"/>
                  </a:lnTo>
                  <a:lnTo>
                    <a:pt x="3121" y="1764"/>
                  </a:lnTo>
                  <a:lnTo>
                    <a:pt x="3125" y="1725"/>
                  </a:lnTo>
                  <a:lnTo>
                    <a:pt x="3129" y="1686"/>
                  </a:lnTo>
                  <a:lnTo>
                    <a:pt x="3131" y="1645"/>
                  </a:lnTo>
                  <a:lnTo>
                    <a:pt x="3132" y="1605"/>
                  </a:lnTo>
                  <a:lnTo>
                    <a:pt x="3133" y="1565"/>
                  </a:lnTo>
                  <a:lnTo>
                    <a:pt x="3133" y="1565"/>
                  </a:lnTo>
                  <a:lnTo>
                    <a:pt x="3132" y="1525"/>
                  </a:lnTo>
                  <a:lnTo>
                    <a:pt x="3131" y="1485"/>
                  </a:lnTo>
                  <a:lnTo>
                    <a:pt x="3129" y="1444"/>
                  </a:lnTo>
                  <a:lnTo>
                    <a:pt x="3125" y="1405"/>
                  </a:lnTo>
                  <a:lnTo>
                    <a:pt x="3121" y="1366"/>
                  </a:lnTo>
                  <a:lnTo>
                    <a:pt x="3114" y="1327"/>
                  </a:lnTo>
                  <a:lnTo>
                    <a:pt x="3108" y="1289"/>
                  </a:lnTo>
                  <a:lnTo>
                    <a:pt x="3101" y="1250"/>
                  </a:lnTo>
                  <a:lnTo>
                    <a:pt x="3093" y="1212"/>
                  </a:lnTo>
                  <a:lnTo>
                    <a:pt x="3083" y="1174"/>
                  </a:lnTo>
                  <a:lnTo>
                    <a:pt x="3073" y="1137"/>
                  </a:lnTo>
                  <a:lnTo>
                    <a:pt x="3063" y="1100"/>
                  </a:lnTo>
                  <a:lnTo>
                    <a:pt x="3050" y="1064"/>
                  </a:lnTo>
                  <a:lnTo>
                    <a:pt x="3038" y="1028"/>
                  </a:lnTo>
                  <a:lnTo>
                    <a:pt x="3024" y="992"/>
                  </a:lnTo>
                  <a:lnTo>
                    <a:pt x="3009" y="957"/>
                  </a:lnTo>
                  <a:lnTo>
                    <a:pt x="2995" y="922"/>
                  </a:lnTo>
                  <a:lnTo>
                    <a:pt x="2978" y="887"/>
                  </a:lnTo>
                  <a:lnTo>
                    <a:pt x="2962" y="853"/>
                  </a:lnTo>
                  <a:lnTo>
                    <a:pt x="2943" y="820"/>
                  </a:lnTo>
                  <a:lnTo>
                    <a:pt x="2926" y="787"/>
                  </a:lnTo>
                  <a:lnTo>
                    <a:pt x="2906" y="754"/>
                  </a:lnTo>
                  <a:lnTo>
                    <a:pt x="2885" y="722"/>
                  </a:lnTo>
                  <a:lnTo>
                    <a:pt x="2865" y="691"/>
                  </a:lnTo>
                  <a:lnTo>
                    <a:pt x="2843" y="660"/>
                  </a:lnTo>
                  <a:lnTo>
                    <a:pt x="2821" y="629"/>
                  </a:lnTo>
                  <a:lnTo>
                    <a:pt x="2799" y="599"/>
                  </a:lnTo>
                  <a:lnTo>
                    <a:pt x="2775" y="570"/>
                  </a:lnTo>
                  <a:lnTo>
                    <a:pt x="2750" y="541"/>
                  </a:lnTo>
                  <a:lnTo>
                    <a:pt x="2725" y="513"/>
                  </a:lnTo>
                  <a:lnTo>
                    <a:pt x="2700" y="486"/>
                  </a:lnTo>
                  <a:lnTo>
                    <a:pt x="2674" y="459"/>
                  </a:lnTo>
                  <a:lnTo>
                    <a:pt x="2647" y="433"/>
                  </a:lnTo>
                  <a:lnTo>
                    <a:pt x="2619" y="407"/>
                  </a:lnTo>
                  <a:lnTo>
                    <a:pt x="2591" y="382"/>
                  </a:lnTo>
                  <a:lnTo>
                    <a:pt x="2562" y="358"/>
                  </a:lnTo>
                  <a:lnTo>
                    <a:pt x="2532" y="334"/>
                  </a:lnTo>
                  <a:lnTo>
                    <a:pt x="2503" y="311"/>
                  </a:lnTo>
                  <a:lnTo>
                    <a:pt x="2473" y="289"/>
                  </a:lnTo>
                  <a:lnTo>
                    <a:pt x="2442" y="268"/>
                  </a:lnTo>
                  <a:lnTo>
                    <a:pt x="2410" y="246"/>
                  </a:lnTo>
                  <a:lnTo>
                    <a:pt x="2378" y="227"/>
                  </a:lnTo>
                  <a:lnTo>
                    <a:pt x="2346" y="207"/>
                  </a:lnTo>
                  <a:lnTo>
                    <a:pt x="2313" y="189"/>
                  </a:lnTo>
                  <a:lnTo>
                    <a:pt x="2279" y="171"/>
                  </a:lnTo>
                  <a:lnTo>
                    <a:pt x="2244" y="155"/>
                  </a:lnTo>
                  <a:lnTo>
                    <a:pt x="2210" y="138"/>
                  </a:lnTo>
                  <a:lnTo>
                    <a:pt x="2175" y="123"/>
                  </a:lnTo>
                  <a:lnTo>
                    <a:pt x="2140" y="108"/>
                  </a:lnTo>
                  <a:lnTo>
                    <a:pt x="2104" y="95"/>
                  </a:lnTo>
                  <a:lnTo>
                    <a:pt x="2068" y="82"/>
                  </a:lnTo>
                  <a:lnTo>
                    <a:pt x="2032" y="70"/>
                  </a:lnTo>
                  <a:lnTo>
                    <a:pt x="1995" y="60"/>
                  </a:lnTo>
                  <a:lnTo>
                    <a:pt x="1958" y="49"/>
                  </a:lnTo>
                  <a:lnTo>
                    <a:pt x="1919" y="40"/>
                  </a:lnTo>
                  <a:lnTo>
                    <a:pt x="1881" y="32"/>
                  </a:lnTo>
                  <a:lnTo>
                    <a:pt x="1843" y="25"/>
                  </a:lnTo>
                  <a:lnTo>
                    <a:pt x="1805" y="18"/>
                  </a:lnTo>
                  <a:lnTo>
                    <a:pt x="1766" y="12"/>
                  </a:lnTo>
                  <a:lnTo>
                    <a:pt x="1726" y="8"/>
                  </a:lnTo>
                  <a:lnTo>
                    <a:pt x="1686" y="4"/>
                  </a:lnTo>
                  <a:lnTo>
                    <a:pt x="1647" y="2"/>
                  </a:lnTo>
                  <a:lnTo>
                    <a:pt x="1607" y="0"/>
                  </a:lnTo>
                  <a:lnTo>
                    <a:pt x="1567" y="0"/>
                  </a:lnTo>
                  <a:lnTo>
                    <a:pt x="1567" y="0"/>
                  </a:lnTo>
                  <a:close/>
                  <a:moveTo>
                    <a:pt x="2960" y="1509"/>
                  </a:moveTo>
                  <a:lnTo>
                    <a:pt x="2960" y="1509"/>
                  </a:lnTo>
                  <a:lnTo>
                    <a:pt x="2938" y="1524"/>
                  </a:lnTo>
                  <a:lnTo>
                    <a:pt x="2916" y="1536"/>
                  </a:lnTo>
                  <a:lnTo>
                    <a:pt x="2895" y="1549"/>
                  </a:lnTo>
                  <a:lnTo>
                    <a:pt x="2872" y="1560"/>
                  </a:lnTo>
                  <a:lnTo>
                    <a:pt x="2848" y="1571"/>
                  </a:lnTo>
                  <a:lnTo>
                    <a:pt x="2825" y="1580"/>
                  </a:lnTo>
                  <a:lnTo>
                    <a:pt x="2801" y="1590"/>
                  </a:lnTo>
                  <a:lnTo>
                    <a:pt x="2777" y="1598"/>
                  </a:lnTo>
                  <a:lnTo>
                    <a:pt x="2752" y="1605"/>
                  </a:lnTo>
                  <a:lnTo>
                    <a:pt x="2727" y="1611"/>
                  </a:lnTo>
                  <a:lnTo>
                    <a:pt x="2702" y="1618"/>
                  </a:lnTo>
                  <a:lnTo>
                    <a:pt x="2676" y="1622"/>
                  </a:lnTo>
                  <a:lnTo>
                    <a:pt x="2650" y="1626"/>
                  </a:lnTo>
                  <a:lnTo>
                    <a:pt x="2623" y="1628"/>
                  </a:lnTo>
                  <a:lnTo>
                    <a:pt x="2596" y="1630"/>
                  </a:lnTo>
                  <a:lnTo>
                    <a:pt x="2570" y="1630"/>
                  </a:lnTo>
                  <a:lnTo>
                    <a:pt x="2570" y="1630"/>
                  </a:lnTo>
                  <a:lnTo>
                    <a:pt x="2533" y="1629"/>
                  </a:lnTo>
                  <a:lnTo>
                    <a:pt x="2498" y="1627"/>
                  </a:lnTo>
                  <a:lnTo>
                    <a:pt x="2463" y="1622"/>
                  </a:lnTo>
                  <a:lnTo>
                    <a:pt x="2428" y="1616"/>
                  </a:lnTo>
                  <a:lnTo>
                    <a:pt x="2395" y="1608"/>
                  </a:lnTo>
                  <a:lnTo>
                    <a:pt x="2362" y="1599"/>
                  </a:lnTo>
                  <a:lnTo>
                    <a:pt x="2329" y="1588"/>
                  </a:lnTo>
                  <a:lnTo>
                    <a:pt x="2297" y="1575"/>
                  </a:lnTo>
                  <a:lnTo>
                    <a:pt x="2266" y="1561"/>
                  </a:lnTo>
                  <a:lnTo>
                    <a:pt x="2236" y="1545"/>
                  </a:lnTo>
                  <a:lnTo>
                    <a:pt x="2207" y="1529"/>
                  </a:lnTo>
                  <a:lnTo>
                    <a:pt x="2178" y="1510"/>
                  </a:lnTo>
                  <a:lnTo>
                    <a:pt x="2152" y="1492"/>
                  </a:lnTo>
                  <a:lnTo>
                    <a:pt x="2125" y="1470"/>
                  </a:lnTo>
                  <a:lnTo>
                    <a:pt x="2100" y="1449"/>
                  </a:lnTo>
                  <a:lnTo>
                    <a:pt x="2075" y="1426"/>
                  </a:lnTo>
                  <a:lnTo>
                    <a:pt x="2053" y="1401"/>
                  </a:lnTo>
                  <a:lnTo>
                    <a:pt x="2030" y="1376"/>
                  </a:lnTo>
                  <a:lnTo>
                    <a:pt x="2009" y="1350"/>
                  </a:lnTo>
                  <a:lnTo>
                    <a:pt x="1991" y="1323"/>
                  </a:lnTo>
                  <a:lnTo>
                    <a:pt x="1972" y="1294"/>
                  </a:lnTo>
                  <a:lnTo>
                    <a:pt x="1956" y="1265"/>
                  </a:lnTo>
                  <a:lnTo>
                    <a:pt x="1940" y="1235"/>
                  </a:lnTo>
                  <a:lnTo>
                    <a:pt x="1926" y="1204"/>
                  </a:lnTo>
                  <a:lnTo>
                    <a:pt x="1913" y="1172"/>
                  </a:lnTo>
                  <a:lnTo>
                    <a:pt x="1902" y="1139"/>
                  </a:lnTo>
                  <a:lnTo>
                    <a:pt x="1893" y="1106"/>
                  </a:lnTo>
                  <a:lnTo>
                    <a:pt x="1885" y="1073"/>
                  </a:lnTo>
                  <a:lnTo>
                    <a:pt x="1879" y="1038"/>
                  </a:lnTo>
                  <a:lnTo>
                    <a:pt x="1874" y="1003"/>
                  </a:lnTo>
                  <a:lnTo>
                    <a:pt x="1872" y="968"/>
                  </a:lnTo>
                  <a:lnTo>
                    <a:pt x="1871" y="932"/>
                  </a:lnTo>
                  <a:lnTo>
                    <a:pt x="1871" y="932"/>
                  </a:lnTo>
                  <a:lnTo>
                    <a:pt x="1871" y="908"/>
                  </a:lnTo>
                  <a:lnTo>
                    <a:pt x="1872" y="885"/>
                  </a:lnTo>
                  <a:lnTo>
                    <a:pt x="1874" y="861"/>
                  </a:lnTo>
                  <a:lnTo>
                    <a:pt x="1877" y="838"/>
                  </a:lnTo>
                  <a:lnTo>
                    <a:pt x="1880" y="815"/>
                  </a:lnTo>
                  <a:lnTo>
                    <a:pt x="1885" y="793"/>
                  </a:lnTo>
                  <a:lnTo>
                    <a:pt x="1889" y="770"/>
                  </a:lnTo>
                  <a:lnTo>
                    <a:pt x="1896" y="747"/>
                  </a:lnTo>
                  <a:lnTo>
                    <a:pt x="1902" y="726"/>
                  </a:lnTo>
                  <a:lnTo>
                    <a:pt x="1909" y="704"/>
                  </a:lnTo>
                  <a:lnTo>
                    <a:pt x="1916" y="683"/>
                  </a:lnTo>
                  <a:lnTo>
                    <a:pt x="1926" y="662"/>
                  </a:lnTo>
                  <a:lnTo>
                    <a:pt x="1934" y="641"/>
                  </a:lnTo>
                  <a:lnTo>
                    <a:pt x="1944" y="622"/>
                  </a:lnTo>
                  <a:lnTo>
                    <a:pt x="1954" y="601"/>
                  </a:lnTo>
                  <a:lnTo>
                    <a:pt x="1965" y="581"/>
                  </a:lnTo>
                  <a:lnTo>
                    <a:pt x="1977" y="563"/>
                  </a:lnTo>
                  <a:lnTo>
                    <a:pt x="1989" y="544"/>
                  </a:lnTo>
                  <a:lnTo>
                    <a:pt x="2002" y="526"/>
                  </a:lnTo>
                  <a:lnTo>
                    <a:pt x="2015" y="508"/>
                  </a:lnTo>
                  <a:lnTo>
                    <a:pt x="2029" y="491"/>
                  </a:lnTo>
                  <a:lnTo>
                    <a:pt x="2043" y="473"/>
                  </a:lnTo>
                  <a:lnTo>
                    <a:pt x="2058" y="457"/>
                  </a:lnTo>
                  <a:lnTo>
                    <a:pt x="2073" y="441"/>
                  </a:lnTo>
                  <a:lnTo>
                    <a:pt x="2090" y="426"/>
                  </a:lnTo>
                  <a:lnTo>
                    <a:pt x="2106" y="410"/>
                  </a:lnTo>
                  <a:lnTo>
                    <a:pt x="2123" y="396"/>
                  </a:lnTo>
                  <a:lnTo>
                    <a:pt x="2140" y="382"/>
                  </a:lnTo>
                  <a:lnTo>
                    <a:pt x="2158" y="369"/>
                  </a:lnTo>
                  <a:lnTo>
                    <a:pt x="2176" y="356"/>
                  </a:lnTo>
                  <a:lnTo>
                    <a:pt x="2195" y="343"/>
                  </a:lnTo>
                  <a:lnTo>
                    <a:pt x="2214" y="332"/>
                  </a:lnTo>
                  <a:lnTo>
                    <a:pt x="2214" y="332"/>
                  </a:lnTo>
                  <a:lnTo>
                    <a:pt x="2254" y="354"/>
                  </a:lnTo>
                  <a:lnTo>
                    <a:pt x="2292" y="376"/>
                  </a:lnTo>
                  <a:lnTo>
                    <a:pt x="2330" y="401"/>
                  </a:lnTo>
                  <a:lnTo>
                    <a:pt x="2368" y="426"/>
                  </a:lnTo>
                  <a:lnTo>
                    <a:pt x="2404" y="453"/>
                  </a:lnTo>
                  <a:lnTo>
                    <a:pt x="2439" y="480"/>
                  </a:lnTo>
                  <a:lnTo>
                    <a:pt x="2475" y="509"/>
                  </a:lnTo>
                  <a:lnTo>
                    <a:pt x="2508" y="539"/>
                  </a:lnTo>
                  <a:lnTo>
                    <a:pt x="2541" y="570"/>
                  </a:lnTo>
                  <a:lnTo>
                    <a:pt x="2573" y="602"/>
                  </a:lnTo>
                  <a:lnTo>
                    <a:pt x="2603" y="635"/>
                  </a:lnTo>
                  <a:lnTo>
                    <a:pt x="2632" y="669"/>
                  </a:lnTo>
                  <a:lnTo>
                    <a:pt x="2661" y="703"/>
                  </a:lnTo>
                  <a:lnTo>
                    <a:pt x="2688" y="739"/>
                  </a:lnTo>
                  <a:lnTo>
                    <a:pt x="2714" y="776"/>
                  </a:lnTo>
                  <a:lnTo>
                    <a:pt x="2740" y="813"/>
                  </a:lnTo>
                  <a:lnTo>
                    <a:pt x="2764" y="852"/>
                  </a:lnTo>
                  <a:lnTo>
                    <a:pt x="2786" y="891"/>
                  </a:lnTo>
                  <a:lnTo>
                    <a:pt x="2807" y="931"/>
                  </a:lnTo>
                  <a:lnTo>
                    <a:pt x="2827" y="972"/>
                  </a:lnTo>
                  <a:lnTo>
                    <a:pt x="2846" y="1013"/>
                  </a:lnTo>
                  <a:lnTo>
                    <a:pt x="2864" y="1056"/>
                  </a:lnTo>
                  <a:lnTo>
                    <a:pt x="2880" y="1098"/>
                  </a:lnTo>
                  <a:lnTo>
                    <a:pt x="2895" y="1141"/>
                  </a:lnTo>
                  <a:lnTo>
                    <a:pt x="2908" y="1186"/>
                  </a:lnTo>
                  <a:lnTo>
                    <a:pt x="2919" y="1230"/>
                  </a:lnTo>
                  <a:lnTo>
                    <a:pt x="2930" y="1275"/>
                  </a:lnTo>
                  <a:lnTo>
                    <a:pt x="2939" y="1322"/>
                  </a:lnTo>
                  <a:lnTo>
                    <a:pt x="2946" y="1368"/>
                  </a:lnTo>
                  <a:lnTo>
                    <a:pt x="2952" y="1414"/>
                  </a:lnTo>
                  <a:lnTo>
                    <a:pt x="2956" y="1462"/>
                  </a:lnTo>
                  <a:lnTo>
                    <a:pt x="2960" y="1509"/>
                  </a:lnTo>
                  <a:lnTo>
                    <a:pt x="2960" y="1509"/>
                  </a:lnTo>
                  <a:close/>
                  <a:moveTo>
                    <a:pt x="2878" y="2037"/>
                  </a:moveTo>
                  <a:lnTo>
                    <a:pt x="2878" y="2037"/>
                  </a:lnTo>
                  <a:lnTo>
                    <a:pt x="2859" y="2086"/>
                  </a:lnTo>
                  <a:lnTo>
                    <a:pt x="2839" y="2133"/>
                  </a:lnTo>
                  <a:lnTo>
                    <a:pt x="2817" y="2179"/>
                  </a:lnTo>
                  <a:lnTo>
                    <a:pt x="2793" y="2225"/>
                  </a:lnTo>
                  <a:lnTo>
                    <a:pt x="2801" y="2057"/>
                  </a:lnTo>
                  <a:lnTo>
                    <a:pt x="2801" y="2057"/>
                  </a:lnTo>
                  <a:lnTo>
                    <a:pt x="2840" y="2047"/>
                  </a:lnTo>
                  <a:lnTo>
                    <a:pt x="2878" y="2037"/>
                  </a:lnTo>
                  <a:lnTo>
                    <a:pt x="2878" y="2037"/>
                  </a:lnTo>
                  <a:close/>
                  <a:moveTo>
                    <a:pt x="258" y="2046"/>
                  </a:moveTo>
                  <a:lnTo>
                    <a:pt x="258" y="2046"/>
                  </a:lnTo>
                  <a:lnTo>
                    <a:pt x="280" y="2033"/>
                  </a:lnTo>
                  <a:lnTo>
                    <a:pt x="301" y="2020"/>
                  </a:lnTo>
                  <a:lnTo>
                    <a:pt x="323" y="2007"/>
                  </a:lnTo>
                  <a:lnTo>
                    <a:pt x="346" y="1996"/>
                  </a:lnTo>
                  <a:lnTo>
                    <a:pt x="369" y="1985"/>
                  </a:lnTo>
                  <a:lnTo>
                    <a:pt x="392" y="1975"/>
                  </a:lnTo>
                  <a:lnTo>
                    <a:pt x="417" y="1966"/>
                  </a:lnTo>
                  <a:lnTo>
                    <a:pt x="441" y="1958"/>
                  </a:lnTo>
                  <a:lnTo>
                    <a:pt x="465" y="1951"/>
                  </a:lnTo>
                  <a:lnTo>
                    <a:pt x="491" y="1944"/>
                  </a:lnTo>
                  <a:lnTo>
                    <a:pt x="516" y="1938"/>
                  </a:lnTo>
                  <a:lnTo>
                    <a:pt x="542" y="1934"/>
                  </a:lnTo>
                  <a:lnTo>
                    <a:pt x="569" y="1930"/>
                  </a:lnTo>
                  <a:lnTo>
                    <a:pt x="595" y="1928"/>
                  </a:lnTo>
                  <a:lnTo>
                    <a:pt x="621" y="1926"/>
                  </a:lnTo>
                  <a:lnTo>
                    <a:pt x="649" y="1926"/>
                  </a:lnTo>
                  <a:lnTo>
                    <a:pt x="649" y="1926"/>
                  </a:lnTo>
                  <a:lnTo>
                    <a:pt x="685" y="1927"/>
                  </a:lnTo>
                  <a:lnTo>
                    <a:pt x="720" y="1929"/>
                  </a:lnTo>
                  <a:lnTo>
                    <a:pt x="755" y="1934"/>
                  </a:lnTo>
                  <a:lnTo>
                    <a:pt x="789" y="1940"/>
                  </a:lnTo>
                  <a:lnTo>
                    <a:pt x="824" y="1947"/>
                  </a:lnTo>
                  <a:lnTo>
                    <a:pt x="857" y="1957"/>
                  </a:lnTo>
                  <a:lnTo>
                    <a:pt x="889" y="1968"/>
                  </a:lnTo>
                  <a:lnTo>
                    <a:pt x="921" y="1980"/>
                  </a:lnTo>
                  <a:lnTo>
                    <a:pt x="951" y="1995"/>
                  </a:lnTo>
                  <a:lnTo>
                    <a:pt x="981" y="2010"/>
                  </a:lnTo>
                  <a:lnTo>
                    <a:pt x="1011" y="2027"/>
                  </a:lnTo>
                  <a:lnTo>
                    <a:pt x="1039" y="2045"/>
                  </a:lnTo>
                  <a:lnTo>
                    <a:pt x="1067" y="2064"/>
                  </a:lnTo>
                  <a:lnTo>
                    <a:pt x="1093" y="2085"/>
                  </a:lnTo>
                  <a:lnTo>
                    <a:pt x="1119" y="2107"/>
                  </a:lnTo>
                  <a:lnTo>
                    <a:pt x="1142" y="2130"/>
                  </a:lnTo>
                  <a:lnTo>
                    <a:pt x="1166" y="2155"/>
                  </a:lnTo>
                  <a:lnTo>
                    <a:pt x="1188" y="2179"/>
                  </a:lnTo>
                  <a:lnTo>
                    <a:pt x="1208" y="2206"/>
                  </a:lnTo>
                  <a:lnTo>
                    <a:pt x="1228" y="2233"/>
                  </a:lnTo>
                  <a:lnTo>
                    <a:pt x="1247" y="2262"/>
                  </a:lnTo>
                  <a:lnTo>
                    <a:pt x="1263" y="2291"/>
                  </a:lnTo>
                  <a:lnTo>
                    <a:pt x="1279" y="2321"/>
                  </a:lnTo>
                  <a:lnTo>
                    <a:pt x="1292" y="2352"/>
                  </a:lnTo>
                  <a:lnTo>
                    <a:pt x="1305" y="2384"/>
                  </a:lnTo>
                  <a:lnTo>
                    <a:pt x="1316" y="2417"/>
                  </a:lnTo>
                  <a:lnTo>
                    <a:pt x="1325" y="2450"/>
                  </a:lnTo>
                  <a:lnTo>
                    <a:pt x="1333" y="2483"/>
                  </a:lnTo>
                  <a:lnTo>
                    <a:pt x="1339" y="2518"/>
                  </a:lnTo>
                  <a:lnTo>
                    <a:pt x="1344" y="2553"/>
                  </a:lnTo>
                  <a:lnTo>
                    <a:pt x="1347" y="2588"/>
                  </a:lnTo>
                  <a:lnTo>
                    <a:pt x="1348" y="2624"/>
                  </a:lnTo>
                  <a:lnTo>
                    <a:pt x="1348" y="2624"/>
                  </a:lnTo>
                  <a:lnTo>
                    <a:pt x="1347" y="2664"/>
                  </a:lnTo>
                  <a:lnTo>
                    <a:pt x="1343" y="2704"/>
                  </a:lnTo>
                  <a:lnTo>
                    <a:pt x="1337" y="2743"/>
                  </a:lnTo>
                  <a:lnTo>
                    <a:pt x="1329" y="2782"/>
                  </a:lnTo>
                  <a:lnTo>
                    <a:pt x="1319" y="2820"/>
                  </a:lnTo>
                  <a:lnTo>
                    <a:pt x="1307" y="2857"/>
                  </a:lnTo>
                  <a:lnTo>
                    <a:pt x="1293" y="2893"/>
                  </a:lnTo>
                  <a:lnTo>
                    <a:pt x="1278" y="2928"/>
                  </a:lnTo>
                  <a:lnTo>
                    <a:pt x="1278" y="2928"/>
                  </a:lnTo>
                  <a:lnTo>
                    <a:pt x="1233" y="2918"/>
                  </a:lnTo>
                  <a:lnTo>
                    <a:pt x="1190" y="2906"/>
                  </a:lnTo>
                  <a:lnTo>
                    <a:pt x="1148" y="2893"/>
                  </a:lnTo>
                  <a:lnTo>
                    <a:pt x="1105" y="2879"/>
                  </a:lnTo>
                  <a:lnTo>
                    <a:pt x="1064" y="2864"/>
                  </a:lnTo>
                  <a:lnTo>
                    <a:pt x="1023" y="2848"/>
                  </a:lnTo>
                  <a:lnTo>
                    <a:pt x="982" y="2829"/>
                  </a:lnTo>
                  <a:lnTo>
                    <a:pt x="942" y="2810"/>
                  </a:lnTo>
                  <a:lnTo>
                    <a:pt x="904" y="2790"/>
                  </a:lnTo>
                  <a:lnTo>
                    <a:pt x="866" y="2768"/>
                  </a:lnTo>
                  <a:lnTo>
                    <a:pt x="828" y="2745"/>
                  </a:lnTo>
                  <a:lnTo>
                    <a:pt x="792" y="2722"/>
                  </a:lnTo>
                  <a:lnTo>
                    <a:pt x="755" y="2697"/>
                  </a:lnTo>
                  <a:lnTo>
                    <a:pt x="720" y="2671"/>
                  </a:lnTo>
                  <a:lnTo>
                    <a:pt x="686" y="2644"/>
                  </a:lnTo>
                  <a:lnTo>
                    <a:pt x="653" y="2616"/>
                  </a:lnTo>
                  <a:lnTo>
                    <a:pt x="620" y="2587"/>
                  </a:lnTo>
                  <a:lnTo>
                    <a:pt x="589" y="2557"/>
                  </a:lnTo>
                  <a:lnTo>
                    <a:pt x="558" y="2526"/>
                  </a:lnTo>
                  <a:lnTo>
                    <a:pt x="528" y="2494"/>
                  </a:lnTo>
                  <a:lnTo>
                    <a:pt x="501" y="2461"/>
                  </a:lnTo>
                  <a:lnTo>
                    <a:pt x="473" y="2427"/>
                  </a:lnTo>
                  <a:lnTo>
                    <a:pt x="446" y="2393"/>
                  </a:lnTo>
                  <a:lnTo>
                    <a:pt x="420" y="2358"/>
                  </a:lnTo>
                  <a:lnTo>
                    <a:pt x="396" y="2321"/>
                  </a:lnTo>
                  <a:lnTo>
                    <a:pt x="373" y="2284"/>
                  </a:lnTo>
                  <a:lnTo>
                    <a:pt x="351" y="2246"/>
                  </a:lnTo>
                  <a:lnTo>
                    <a:pt x="330" y="2207"/>
                  </a:lnTo>
                  <a:lnTo>
                    <a:pt x="311" y="2168"/>
                  </a:lnTo>
                  <a:lnTo>
                    <a:pt x="292" y="2129"/>
                  </a:lnTo>
                  <a:lnTo>
                    <a:pt x="275" y="2088"/>
                  </a:lnTo>
                  <a:lnTo>
                    <a:pt x="258" y="2046"/>
                  </a:lnTo>
                  <a:lnTo>
                    <a:pt x="258" y="2046"/>
                  </a:lnTo>
                  <a:close/>
                  <a:moveTo>
                    <a:pt x="1751" y="2945"/>
                  </a:moveTo>
                  <a:lnTo>
                    <a:pt x="1751" y="2945"/>
                  </a:lnTo>
                  <a:lnTo>
                    <a:pt x="1764" y="2900"/>
                  </a:lnTo>
                  <a:lnTo>
                    <a:pt x="1769" y="2877"/>
                  </a:lnTo>
                  <a:lnTo>
                    <a:pt x="1774" y="2855"/>
                  </a:lnTo>
                  <a:lnTo>
                    <a:pt x="1994" y="2845"/>
                  </a:lnTo>
                  <a:lnTo>
                    <a:pt x="1994" y="2845"/>
                  </a:lnTo>
                  <a:lnTo>
                    <a:pt x="2000" y="2801"/>
                  </a:lnTo>
                  <a:lnTo>
                    <a:pt x="2005" y="2757"/>
                  </a:lnTo>
                  <a:lnTo>
                    <a:pt x="1796" y="2692"/>
                  </a:lnTo>
                  <a:lnTo>
                    <a:pt x="1796" y="2692"/>
                  </a:lnTo>
                  <a:lnTo>
                    <a:pt x="1797" y="2658"/>
                  </a:lnTo>
                  <a:lnTo>
                    <a:pt x="1798" y="2624"/>
                  </a:lnTo>
                  <a:lnTo>
                    <a:pt x="1798" y="2624"/>
                  </a:lnTo>
                  <a:lnTo>
                    <a:pt x="1797" y="2590"/>
                  </a:lnTo>
                  <a:lnTo>
                    <a:pt x="1796" y="2556"/>
                  </a:lnTo>
                  <a:lnTo>
                    <a:pt x="2005" y="2491"/>
                  </a:lnTo>
                  <a:lnTo>
                    <a:pt x="2005" y="2491"/>
                  </a:lnTo>
                  <a:lnTo>
                    <a:pt x="2000" y="2445"/>
                  </a:lnTo>
                  <a:lnTo>
                    <a:pt x="1994" y="2401"/>
                  </a:lnTo>
                  <a:lnTo>
                    <a:pt x="1774" y="2393"/>
                  </a:lnTo>
                  <a:lnTo>
                    <a:pt x="1774" y="2393"/>
                  </a:lnTo>
                  <a:lnTo>
                    <a:pt x="1767" y="2359"/>
                  </a:lnTo>
                  <a:lnTo>
                    <a:pt x="1758" y="2326"/>
                  </a:lnTo>
                  <a:lnTo>
                    <a:pt x="1749" y="2294"/>
                  </a:lnTo>
                  <a:lnTo>
                    <a:pt x="1739" y="2262"/>
                  </a:lnTo>
                  <a:lnTo>
                    <a:pt x="1925" y="2144"/>
                  </a:lnTo>
                  <a:lnTo>
                    <a:pt x="1925" y="2144"/>
                  </a:lnTo>
                  <a:lnTo>
                    <a:pt x="1908" y="2102"/>
                  </a:lnTo>
                  <a:lnTo>
                    <a:pt x="1891" y="2061"/>
                  </a:lnTo>
                  <a:lnTo>
                    <a:pt x="1676" y="2109"/>
                  </a:lnTo>
                  <a:lnTo>
                    <a:pt x="1676" y="2109"/>
                  </a:lnTo>
                  <a:lnTo>
                    <a:pt x="1660" y="2079"/>
                  </a:lnTo>
                  <a:lnTo>
                    <a:pt x="1644" y="2050"/>
                  </a:lnTo>
                  <a:lnTo>
                    <a:pt x="1626" y="2021"/>
                  </a:lnTo>
                  <a:lnTo>
                    <a:pt x="1608" y="1992"/>
                  </a:lnTo>
                  <a:lnTo>
                    <a:pt x="1757" y="1831"/>
                  </a:lnTo>
                  <a:lnTo>
                    <a:pt x="1757" y="1831"/>
                  </a:lnTo>
                  <a:lnTo>
                    <a:pt x="1731" y="1795"/>
                  </a:lnTo>
                  <a:lnTo>
                    <a:pt x="1703" y="1759"/>
                  </a:lnTo>
                  <a:lnTo>
                    <a:pt x="1508" y="1862"/>
                  </a:lnTo>
                  <a:lnTo>
                    <a:pt x="1508" y="1862"/>
                  </a:lnTo>
                  <a:lnTo>
                    <a:pt x="1485" y="1836"/>
                  </a:lnTo>
                  <a:lnTo>
                    <a:pt x="1461" y="1812"/>
                  </a:lnTo>
                  <a:lnTo>
                    <a:pt x="1436" y="1789"/>
                  </a:lnTo>
                  <a:lnTo>
                    <a:pt x="1412" y="1766"/>
                  </a:lnTo>
                  <a:lnTo>
                    <a:pt x="1514" y="1571"/>
                  </a:lnTo>
                  <a:lnTo>
                    <a:pt x="1514" y="1571"/>
                  </a:lnTo>
                  <a:lnTo>
                    <a:pt x="1479" y="1543"/>
                  </a:lnTo>
                  <a:lnTo>
                    <a:pt x="1443" y="1517"/>
                  </a:lnTo>
                  <a:lnTo>
                    <a:pt x="1281" y="1665"/>
                  </a:lnTo>
                  <a:lnTo>
                    <a:pt x="1281" y="1665"/>
                  </a:lnTo>
                  <a:lnTo>
                    <a:pt x="1253" y="1647"/>
                  </a:lnTo>
                  <a:lnTo>
                    <a:pt x="1223" y="1630"/>
                  </a:lnTo>
                  <a:lnTo>
                    <a:pt x="1194" y="1613"/>
                  </a:lnTo>
                  <a:lnTo>
                    <a:pt x="1163" y="1597"/>
                  </a:lnTo>
                  <a:lnTo>
                    <a:pt x="1212" y="1383"/>
                  </a:lnTo>
                  <a:lnTo>
                    <a:pt x="1212" y="1383"/>
                  </a:lnTo>
                  <a:lnTo>
                    <a:pt x="1170" y="1365"/>
                  </a:lnTo>
                  <a:lnTo>
                    <a:pt x="1129" y="1348"/>
                  </a:lnTo>
                  <a:lnTo>
                    <a:pt x="1011" y="1534"/>
                  </a:lnTo>
                  <a:lnTo>
                    <a:pt x="1011" y="1534"/>
                  </a:lnTo>
                  <a:lnTo>
                    <a:pt x="979" y="1525"/>
                  </a:lnTo>
                  <a:lnTo>
                    <a:pt x="946" y="1516"/>
                  </a:lnTo>
                  <a:lnTo>
                    <a:pt x="913" y="1506"/>
                  </a:lnTo>
                  <a:lnTo>
                    <a:pt x="880" y="1499"/>
                  </a:lnTo>
                  <a:lnTo>
                    <a:pt x="871" y="1279"/>
                  </a:lnTo>
                  <a:lnTo>
                    <a:pt x="871" y="1279"/>
                  </a:lnTo>
                  <a:lnTo>
                    <a:pt x="827" y="1273"/>
                  </a:lnTo>
                  <a:lnTo>
                    <a:pt x="782" y="1268"/>
                  </a:lnTo>
                  <a:lnTo>
                    <a:pt x="717" y="1478"/>
                  </a:lnTo>
                  <a:lnTo>
                    <a:pt x="717" y="1478"/>
                  </a:lnTo>
                  <a:lnTo>
                    <a:pt x="683" y="1476"/>
                  </a:lnTo>
                  <a:lnTo>
                    <a:pt x="649" y="1476"/>
                  </a:lnTo>
                  <a:lnTo>
                    <a:pt x="649" y="1476"/>
                  </a:lnTo>
                  <a:lnTo>
                    <a:pt x="615" y="1476"/>
                  </a:lnTo>
                  <a:lnTo>
                    <a:pt x="581" y="1478"/>
                  </a:lnTo>
                  <a:lnTo>
                    <a:pt x="516" y="1268"/>
                  </a:lnTo>
                  <a:lnTo>
                    <a:pt x="516" y="1268"/>
                  </a:lnTo>
                  <a:lnTo>
                    <a:pt x="471" y="1273"/>
                  </a:lnTo>
                  <a:lnTo>
                    <a:pt x="426" y="1279"/>
                  </a:lnTo>
                  <a:lnTo>
                    <a:pt x="418" y="1499"/>
                  </a:lnTo>
                  <a:lnTo>
                    <a:pt x="418" y="1499"/>
                  </a:lnTo>
                  <a:lnTo>
                    <a:pt x="384" y="1506"/>
                  </a:lnTo>
                  <a:lnTo>
                    <a:pt x="351" y="1516"/>
                  </a:lnTo>
                  <a:lnTo>
                    <a:pt x="319" y="1525"/>
                  </a:lnTo>
                  <a:lnTo>
                    <a:pt x="287" y="1534"/>
                  </a:lnTo>
                  <a:lnTo>
                    <a:pt x="186" y="1375"/>
                  </a:lnTo>
                  <a:lnTo>
                    <a:pt x="186" y="1375"/>
                  </a:lnTo>
                  <a:lnTo>
                    <a:pt x="190" y="1344"/>
                  </a:lnTo>
                  <a:lnTo>
                    <a:pt x="195" y="1313"/>
                  </a:lnTo>
                  <a:lnTo>
                    <a:pt x="201" y="1284"/>
                  </a:lnTo>
                  <a:lnTo>
                    <a:pt x="207" y="1254"/>
                  </a:lnTo>
                  <a:lnTo>
                    <a:pt x="215" y="1224"/>
                  </a:lnTo>
                  <a:lnTo>
                    <a:pt x="223" y="1195"/>
                  </a:lnTo>
                  <a:lnTo>
                    <a:pt x="231" y="1166"/>
                  </a:lnTo>
                  <a:lnTo>
                    <a:pt x="241" y="1137"/>
                  </a:lnTo>
                  <a:lnTo>
                    <a:pt x="250" y="1108"/>
                  </a:lnTo>
                  <a:lnTo>
                    <a:pt x="260" y="1079"/>
                  </a:lnTo>
                  <a:lnTo>
                    <a:pt x="270" y="1052"/>
                  </a:lnTo>
                  <a:lnTo>
                    <a:pt x="282" y="1024"/>
                  </a:lnTo>
                  <a:lnTo>
                    <a:pt x="294" y="996"/>
                  </a:lnTo>
                  <a:lnTo>
                    <a:pt x="307" y="969"/>
                  </a:lnTo>
                  <a:lnTo>
                    <a:pt x="320" y="942"/>
                  </a:lnTo>
                  <a:lnTo>
                    <a:pt x="333" y="915"/>
                  </a:lnTo>
                  <a:lnTo>
                    <a:pt x="348" y="890"/>
                  </a:lnTo>
                  <a:lnTo>
                    <a:pt x="362" y="864"/>
                  </a:lnTo>
                  <a:lnTo>
                    <a:pt x="378" y="838"/>
                  </a:lnTo>
                  <a:lnTo>
                    <a:pt x="393" y="813"/>
                  </a:lnTo>
                  <a:lnTo>
                    <a:pt x="410" y="789"/>
                  </a:lnTo>
                  <a:lnTo>
                    <a:pt x="426" y="764"/>
                  </a:lnTo>
                  <a:lnTo>
                    <a:pt x="444" y="740"/>
                  </a:lnTo>
                  <a:lnTo>
                    <a:pt x="462" y="717"/>
                  </a:lnTo>
                  <a:lnTo>
                    <a:pt x="480" y="693"/>
                  </a:lnTo>
                  <a:lnTo>
                    <a:pt x="500" y="670"/>
                  </a:lnTo>
                  <a:lnTo>
                    <a:pt x="518" y="647"/>
                  </a:lnTo>
                  <a:lnTo>
                    <a:pt x="538" y="626"/>
                  </a:lnTo>
                  <a:lnTo>
                    <a:pt x="558" y="604"/>
                  </a:lnTo>
                  <a:lnTo>
                    <a:pt x="579" y="583"/>
                  </a:lnTo>
                  <a:lnTo>
                    <a:pt x="600" y="562"/>
                  </a:lnTo>
                  <a:lnTo>
                    <a:pt x="621" y="542"/>
                  </a:lnTo>
                  <a:lnTo>
                    <a:pt x="643" y="522"/>
                  </a:lnTo>
                  <a:lnTo>
                    <a:pt x="666" y="503"/>
                  </a:lnTo>
                  <a:lnTo>
                    <a:pt x="688" y="484"/>
                  </a:lnTo>
                  <a:lnTo>
                    <a:pt x="712" y="465"/>
                  </a:lnTo>
                  <a:lnTo>
                    <a:pt x="735" y="447"/>
                  </a:lnTo>
                  <a:lnTo>
                    <a:pt x="760" y="430"/>
                  </a:lnTo>
                  <a:lnTo>
                    <a:pt x="783" y="413"/>
                  </a:lnTo>
                  <a:lnTo>
                    <a:pt x="808" y="397"/>
                  </a:lnTo>
                  <a:lnTo>
                    <a:pt x="834" y="380"/>
                  </a:lnTo>
                  <a:lnTo>
                    <a:pt x="859" y="365"/>
                  </a:lnTo>
                  <a:lnTo>
                    <a:pt x="884" y="351"/>
                  </a:lnTo>
                  <a:lnTo>
                    <a:pt x="910" y="336"/>
                  </a:lnTo>
                  <a:lnTo>
                    <a:pt x="937" y="323"/>
                  </a:lnTo>
                  <a:lnTo>
                    <a:pt x="964" y="309"/>
                  </a:lnTo>
                  <a:lnTo>
                    <a:pt x="991" y="296"/>
                  </a:lnTo>
                  <a:lnTo>
                    <a:pt x="1019" y="285"/>
                  </a:lnTo>
                  <a:lnTo>
                    <a:pt x="1046" y="273"/>
                  </a:lnTo>
                  <a:lnTo>
                    <a:pt x="1074" y="262"/>
                  </a:lnTo>
                  <a:lnTo>
                    <a:pt x="1102" y="252"/>
                  </a:lnTo>
                  <a:lnTo>
                    <a:pt x="1131" y="241"/>
                  </a:lnTo>
                  <a:lnTo>
                    <a:pt x="1160" y="233"/>
                  </a:lnTo>
                  <a:lnTo>
                    <a:pt x="1189" y="224"/>
                  </a:lnTo>
                  <a:lnTo>
                    <a:pt x="1219" y="217"/>
                  </a:lnTo>
                  <a:lnTo>
                    <a:pt x="1248" y="208"/>
                  </a:lnTo>
                  <a:lnTo>
                    <a:pt x="1278" y="202"/>
                  </a:lnTo>
                  <a:lnTo>
                    <a:pt x="1309" y="196"/>
                  </a:lnTo>
                  <a:lnTo>
                    <a:pt x="1338" y="191"/>
                  </a:lnTo>
                  <a:lnTo>
                    <a:pt x="1369" y="186"/>
                  </a:lnTo>
                  <a:lnTo>
                    <a:pt x="1399" y="182"/>
                  </a:lnTo>
                  <a:lnTo>
                    <a:pt x="1430" y="178"/>
                  </a:lnTo>
                  <a:lnTo>
                    <a:pt x="1462" y="176"/>
                  </a:lnTo>
                  <a:lnTo>
                    <a:pt x="1493" y="174"/>
                  </a:lnTo>
                  <a:lnTo>
                    <a:pt x="1611" y="301"/>
                  </a:lnTo>
                  <a:lnTo>
                    <a:pt x="1611" y="301"/>
                  </a:lnTo>
                  <a:lnTo>
                    <a:pt x="1592" y="329"/>
                  </a:lnTo>
                  <a:lnTo>
                    <a:pt x="1575" y="359"/>
                  </a:lnTo>
                  <a:lnTo>
                    <a:pt x="1558" y="388"/>
                  </a:lnTo>
                  <a:lnTo>
                    <a:pt x="1543" y="419"/>
                  </a:lnTo>
                  <a:lnTo>
                    <a:pt x="1327" y="369"/>
                  </a:lnTo>
                  <a:lnTo>
                    <a:pt x="1327" y="369"/>
                  </a:lnTo>
                  <a:lnTo>
                    <a:pt x="1310" y="410"/>
                  </a:lnTo>
                  <a:lnTo>
                    <a:pt x="1293" y="453"/>
                  </a:lnTo>
                  <a:lnTo>
                    <a:pt x="1479" y="570"/>
                  </a:lnTo>
                  <a:lnTo>
                    <a:pt x="1479" y="570"/>
                  </a:lnTo>
                  <a:lnTo>
                    <a:pt x="1470" y="602"/>
                  </a:lnTo>
                  <a:lnTo>
                    <a:pt x="1460" y="635"/>
                  </a:lnTo>
                  <a:lnTo>
                    <a:pt x="1452" y="668"/>
                  </a:lnTo>
                  <a:lnTo>
                    <a:pt x="1444" y="701"/>
                  </a:lnTo>
                  <a:lnTo>
                    <a:pt x="1224" y="709"/>
                  </a:lnTo>
                  <a:lnTo>
                    <a:pt x="1224" y="709"/>
                  </a:lnTo>
                  <a:lnTo>
                    <a:pt x="1218" y="755"/>
                  </a:lnTo>
                  <a:lnTo>
                    <a:pt x="1213" y="799"/>
                  </a:lnTo>
                  <a:lnTo>
                    <a:pt x="1423" y="864"/>
                  </a:lnTo>
                  <a:lnTo>
                    <a:pt x="1423" y="864"/>
                  </a:lnTo>
                  <a:lnTo>
                    <a:pt x="1421" y="898"/>
                  </a:lnTo>
                  <a:lnTo>
                    <a:pt x="1421" y="932"/>
                  </a:lnTo>
                  <a:lnTo>
                    <a:pt x="1421" y="932"/>
                  </a:lnTo>
                  <a:lnTo>
                    <a:pt x="1421" y="966"/>
                  </a:lnTo>
                  <a:lnTo>
                    <a:pt x="1423" y="1000"/>
                  </a:lnTo>
                  <a:lnTo>
                    <a:pt x="1213" y="1065"/>
                  </a:lnTo>
                  <a:lnTo>
                    <a:pt x="1213" y="1065"/>
                  </a:lnTo>
                  <a:lnTo>
                    <a:pt x="1218" y="1110"/>
                  </a:lnTo>
                  <a:lnTo>
                    <a:pt x="1224" y="1155"/>
                  </a:lnTo>
                  <a:lnTo>
                    <a:pt x="1444" y="1163"/>
                  </a:lnTo>
                  <a:lnTo>
                    <a:pt x="1444" y="1163"/>
                  </a:lnTo>
                  <a:lnTo>
                    <a:pt x="1452" y="1197"/>
                  </a:lnTo>
                  <a:lnTo>
                    <a:pt x="1460" y="1229"/>
                  </a:lnTo>
                  <a:lnTo>
                    <a:pt x="1470" y="1262"/>
                  </a:lnTo>
                  <a:lnTo>
                    <a:pt x="1479" y="1294"/>
                  </a:lnTo>
                  <a:lnTo>
                    <a:pt x="1293" y="1411"/>
                  </a:lnTo>
                  <a:lnTo>
                    <a:pt x="1293" y="1411"/>
                  </a:lnTo>
                  <a:lnTo>
                    <a:pt x="1310" y="1454"/>
                  </a:lnTo>
                  <a:lnTo>
                    <a:pt x="1327" y="1495"/>
                  </a:lnTo>
                  <a:lnTo>
                    <a:pt x="1543" y="1446"/>
                  </a:lnTo>
                  <a:lnTo>
                    <a:pt x="1543" y="1446"/>
                  </a:lnTo>
                  <a:lnTo>
                    <a:pt x="1558" y="1476"/>
                  </a:lnTo>
                  <a:lnTo>
                    <a:pt x="1575" y="1506"/>
                  </a:lnTo>
                  <a:lnTo>
                    <a:pt x="1592" y="1535"/>
                  </a:lnTo>
                  <a:lnTo>
                    <a:pt x="1611" y="1564"/>
                  </a:lnTo>
                  <a:lnTo>
                    <a:pt x="1461" y="1725"/>
                  </a:lnTo>
                  <a:lnTo>
                    <a:pt x="1461" y="1725"/>
                  </a:lnTo>
                  <a:lnTo>
                    <a:pt x="1488" y="1761"/>
                  </a:lnTo>
                  <a:lnTo>
                    <a:pt x="1516" y="1796"/>
                  </a:lnTo>
                  <a:lnTo>
                    <a:pt x="1711" y="1694"/>
                  </a:lnTo>
                  <a:lnTo>
                    <a:pt x="1711" y="1694"/>
                  </a:lnTo>
                  <a:lnTo>
                    <a:pt x="1734" y="1719"/>
                  </a:lnTo>
                  <a:lnTo>
                    <a:pt x="1757" y="1743"/>
                  </a:lnTo>
                  <a:lnTo>
                    <a:pt x="1781" y="1767"/>
                  </a:lnTo>
                  <a:lnTo>
                    <a:pt x="1807" y="1790"/>
                  </a:lnTo>
                  <a:lnTo>
                    <a:pt x="1704" y="1985"/>
                  </a:lnTo>
                  <a:lnTo>
                    <a:pt x="1704" y="1985"/>
                  </a:lnTo>
                  <a:lnTo>
                    <a:pt x="1740" y="2012"/>
                  </a:lnTo>
                  <a:lnTo>
                    <a:pt x="1776" y="2039"/>
                  </a:lnTo>
                  <a:lnTo>
                    <a:pt x="1937" y="1890"/>
                  </a:lnTo>
                  <a:lnTo>
                    <a:pt x="1937" y="1890"/>
                  </a:lnTo>
                  <a:lnTo>
                    <a:pt x="1966" y="1908"/>
                  </a:lnTo>
                  <a:lnTo>
                    <a:pt x="1995" y="1926"/>
                  </a:lnTo>
                  <a:lnTo>
                    <a:pt x="2025" y="1942"/>
                  </a:lnTo>
                  <a:lnTo>
                    <a:pt x="2055" y="1958"/>
                  </a:lnTo>
                  <a:lnTo>
                    <a:pt x="2006" y="2172"/>
                  </a:lnTo>
                  <a:lnTo>
                    <a:pt x="2006" y="2172"/>
                  </a:lnTo>
                  <a:lnTo>
                    <a:pt x="2047" y="2191"/>
                  </a:lnTo>
                  <a:lnTo>
                    <a:pt x="2090" y="2207"/>
                  </a:lnTo>
                  <a:lnTo>
                    <a:pt x="2207" y="2021"/>
                  </a:lnTo>
                  <a:lnTo>
                    <a:pt x="2207" y="2021"/>
                  </a:lnTo>
                  <a:lnTo>
                    <a:pt x="2239" y="2031"/>
                  </a:lnTo>
                  <a:lnTo>
                    <a:pt x="2271" y="2040"/>
                  </a:lnTo>
                  <a:lnTo>
                    <a:pt x="2304" y="2049"/>
                  </a:lnTo>
                  <a:lnTo>
                    <a:pt x="2338" y="2057"/>
                  </a:lnTo>
                  <a:lnTo>
                    <a:pt x="2347" y="2275"/>
                  </a:lnTo>
                  <a:lnTo>
                    <a:pt x="2347" y="2275"/>
                  </a:lnTo>
                  <a:lnTo>
                    <a:pt x="2391" y="2283"/>
                  </a:lnTo>
                  <a:lnTo>
                    <a:pt x="2436" y="2288"/>
                  </a:lnTo>
                  <a:lnTo>
                    <a:pt x="2501" y="2077"/>
                  </a:lnTo>
                  <a:lnTo>
                    <a:pt x="2501" y="2077"/>
                  </a:lnTo>
                  <a:lnTo>
                    <a:pt x="2535" y="2079"/>
                  </a:lnTo>
                  <a:lnTo>
                    <a:pt x="2570" y="2079"/>
                  </a:lnTo>
                  <a:lnTo>
                    <a:pt x="2570" y="2079"/>
                  </a:lnTo>
                  <a:lnTo>
                    <a:pt x="2604" y="2079"/>
                  </a:lnTo>
                  <a:lnTo>
                    <a:pt x="2637" y="2077"/>
                  </a:lnTo>
                  <a:lnTo>
                    <a:pt x="2703" y="2288"/>
                  </a:lnTo>
                  <a:lnTo>
                    <a:pt x="2703" y="2288"/>
                  </a:lnTo>
                  <a:lnTo>
                    <a:pt x="2733" y="2284"/>
                  </a:lnTo>
                  <a:lnTo>
                    <a:pt x="2762" y="2279"/>
                  </a:lnTo>
                  <a:lnTo>
                    <a:pt x="2762" y="2279"/>
                  </a:lnTo>
                  <a:lnTo>
                    <a:pt x="2742" y="2312"/>
                  </a:lnTo>
                  <a:lnTo>
                    <a:pt x="2720" y="2345"/>
                  </a:lnTo>
                  <a:lnTo>
                    <a:pt x="2698" y="2376"/>
                  </a:lnTo>
                  <a:lnTo>
                    <a:pt x="2675" y="2408"/>
                  </a:lnTo>
                  <a:lnTo>
                    <a:pt x="2651" y="2438"/>
                  </a:lnTo>
                  <a:lnTo>
                    <a:pt x="2626" y="2468"/>
                  </a:lnTo>
                  <a:lnTo>
                    <a:pt x="2600" y="2497"/>
                  </a:lnTo>
                  <a:lnTo>
                    <a:pt x="2575" y="2526"/>
                  </a:lnTo>
                  <a:lnTo>
                    <a:pt x="2548" y="2554"/>
                  </a:lnTo>
                  <a:lnTo>
                    <a:pt x="2520" y="2580"/>
                  </a:lnTo>
                  <a:lnTo>
                    <a:pt x="2491" y="2606"/>
                  </a:lnTo>
                  <a:lnTo>
                    <a:pt x="2462" y="2631"/>
                  </a:lnTo>
                  <a:lnTo>
                    <a:pt x="2431" y="2656"/>
                  </a:lnTo>
                  <a:lnTo>
                    <a:pt x="2401" y="2679"/>
                  </a:lnTo>
                  <a:lnTo>
                    <a:pt x="2369" y="2702"/>
                  </a:lnTo>
                  <a:lnTo>
                    <a:pt x="2337" y="2725"/>
                  </a:lnTo>
                  <a:lnTo>
                    <a:pt x="2305" y="2745"/>
                  </a:lnTo>
                  <a:lnTo>
                    <a:pt x="2271" y="2766"/>
                  </a:lnTo>
                  <a:lnTo>
                    <a:pt x="2238" y="2785"/>
                  </a:lnTo>
                  <a:lnTo>
                    <a:pt x="2203" y="2803"/>
                  </a:lnTo>
                  <a:lnTo>
                    <a:pt x="2168" y="2821"/>
                  </a:lnTo>
                  <a:lnTo>
                    <a:pt x="2133" y="2837"/>
                  </a:lnTo>
                  <a:lnTo>
                    <a:pt x="2097" y="2853"/>
                  </a:lnTo>
                  <a:lnTo>
                    <a:pt x="2060" y="2867"/>
                  </a:lnTo>
                  <a:lnTo>
                    <a:pt x="2024" y="2880"/>
                  </a:lnTo>
                  <a:lnTo>
                    <a:pt x="1985" y="2893"/>
                  </a:lnTo>
                  <a:lnTo>
                    <a:pt x="1947" y="2904"/>
                  </a:lnTo>
                  <a:lnTo>
                    <a:pt x="1909" y="2915"/>
                  </a:lnTo>
                  <a:lnTo>
                    <a:pt x="1870" y="2924"/>
                  </a:lnTo>
                  <a:lnTo>
                    <a:pt x="1831" y="2932"/>
                  </a:lnTo>
                  <a:lnTo>
                    <a:pt x="1791" y="2939"/>
                  </a:lnTo>
                  <a:lnTo>
                    <a:pt x="1751" y="2945"/>
                  </a:lnTo>
                  <a:lnTo>
                    <a:pt x="1751" y="29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pic>
        <p:nvPicPr>
          <p:cNvPr id="83" name="Bildobjekt 82">
            <a:extLst>
              <a:ext uri="{FF2B5EF4-FFF2-40B4-BE49-F238E27FC236}">
                <a16:creationId xmlns:a16="http://schemas.microsoft.com/office/drawing/2014/main" id="{2E9AD846-16C7-4237-9A02-1256B7A22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680" y="6063053"/>
            <a:ext cx="2826593" cy="713476"/>
          </a:xfrm>
          <a:prstGeom prst="rect">
            <a:avLst/>
          </a:prstGeom>
        </p:spPr>
      </p:pic>
    </p:spTree>
    <p:extLst>
      <p:ext uri="{BB962C8B-B14F-4D97-AF65-F5344CB8AC3E}">
        <p14:creationId xmlns:p14="http://schemas.microsoft.com/office/powerpoint/2010/main" val="368907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wipe(left)">
                                      <p:cBhvr>
                                        <p:cTn id="7" dur="500"/>
                                        <p:tgtEl>
                                          <p:spTgt spid="175"/>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09"/>
                                        </p:tgtEl>
                                        <p:attrNameLst>
                                          <p:attrName>style.visibility</p:attrName>
                                        </p:attrNameLst>
                                      </p:cBhvr>
                                      <p:to>
                                        <p:strVal val="visible"/>
                                      </p:to>
                                    </p:set>
                                    <p:anim calcmode="lin" valueType="num">
                                      <p:cBhvr>
                                        <p:cTn id="10" dur="1000" fill="hold"/>
                                        <p:tgtEl>
                                          <p:spTgt spid="109"/>
                                        </p:tgtEl>
                                        <p:attrNameLst>
                                          <p:attrName>ppt_w</p:attrName>
                                        </p:attrNameLst>
                                      </p:cBhvr>
                                      <p:tavLst>
                                        <p:tav tm="0">
                                          <p:val>
                                            <p:strVal val="#ppt_w*0.70"/>
                                          </p:val>
                                        </p:tav>
                                        <p:tav tm="100000">
                                          <p:val>
                                            <p:strVal val="#ppt_w"/>
                                          </p:val>
                                        </p:tav>
                                      </p:tavLst>
                                    </p:anim>
                                    <p:anim calcmode="lin" valueType="num">
                                      <p:cBhvr>
                                        <p:cTn id="11" dur="1000" fill="hold"/>
                                        <p:tgtEl>
                                          <p:spTgt spid="109"/>
                                        </p:tgtEl>
                                        <p:attrNameLst>
                                          <p:attrName>ppt_h</p:attrName>
                                        </p:attrNameLst>
                                      </p:cBhvr>
                                      <p:tavLst>
                                        <p:tav tm="0">
                                          <p:val>
                                            <p:strVal val="#ppt_h"/>
                                          </p:val>
                                        </p:tav>
                                        <p:tav tm="100000">
                                          <p:val>
                                            <p:strVal val="#ppt_h"/>
                                          </p:val>
                                        </p:tav>
                                      </p:tavLst>
                                    </p:anim>
                                    <p:animEffect transition="in" filter="fade">
                                      <p:cBhvr>
                                        <p:cTn id="12" dur="1000"/>
                                        <p:tgtEl>
                                          <p:spTgt spid="109"/>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76"/>
                                        </p:tgtEl>
                                        <p:attrNameLst>
                                          <p:attrName>style.visibility</p:attrName>
                                        </p:attrNameLst>
                                      </p:cBhvr>
                                      <p:to>
                                        <p:strVal val="visible"/>
                                      </p:to>
                                    </p:set>
                                    <p:animEffect transition="in" filter="wipe(left)">
                                      <p:cBhvr>
                                        <p:cTn id="16" dur="500"/>
                                        <p:tgtEl>
                                          <p:spTgt spid="176"/>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182"/>
                                        </p:tgtEl>
                                        <p:attrNameLst>
                                          <p:attrName>style.visibility</p:attrName>
                                        </p:attrNameLst>
                                      </p:cBhvr>
                                      <p:to>
                                        <p:strVal val="visible"/>
                                      </p:to>
                                    </p:set>
                                    <p:anim calcmode="lin" valueType="num">
                                      <p:cBhvr>
                                        <p:cTn id="19" dur="1000" fill="hold"/>
                                        <p:tgtEl>
                                          <p:spTgt spid="182"/>
                                        </p:tgtEl>
                                        <p:attrNameLst>
                                          <p:attrName>ppt_w</p:attrName>
                                        </p:attrNameLst>
                                      </p:cBhvr>
                                      <p:tavLst>
                                        <p:tav tm="0">
                                          <p:val>
                                            <p:strVal val="#ppt_w*0.70"/>
                                          </p:val>
                                        </p:tav>
                                        <p:tav tm="100000">
                                          <p:val>
                                            <p:strVal val="#ppt_w"/>
                                          </p:val>
                                        </p:tav>
                                      </p:tavLst>
                                    </p:anim>
                                    <p:anim calcmode="lin" valueType="num">
                                      <p:cBhvr>
                                        <p:cTn id="20" dur="1000" fill="hold"/>
                                        <p:tgtEl>
                                          <p:spTgt spid="182"/>
                                        </p:tgtEl>
                                        <p:attrNameLst>
                                          <p:attrName>ppt_h</p:attrName>
                                        </p:attrNameLst>
                                      </p:cBhvr>
                                      <p:tavLst>
                                        <p:tav tm="0">
                                          <p:val>
                                            <p:strVal val="#ppt_h"/>
                                          </p:val>
                                        </p:tav>
                                        <p:tav tm="100000">
                                          <p:val>
                                            <p:strVal val="#ppt_h"/>
                                          </p:val>
                                        </p:tav>
                                      </p:tavLst>
                                    </p:anim>
                                    <p:animEffect transition="in" filter="fade">
                                      <p:cBhvr>
                                        <p:cTn id="21" dur="1000"/>
                                        <p:tgtEl>
                                          <p:spTgt spid="182"/>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77"/>
                                        </p:tgtEl>
                                        <p:attrNameLst>
                                          <p:attrName>style.visibility</p:attrName>
                                        </p:attrNameLst>
                                      </p:cBhvr>
                                      <p:to>
                                        <p:strVal val="visible"/>
                                      </p:to>
                                    </p:set>
                                    <p:animEffect transition="in" filter="wipe(left)">
                                      <p:cBhvr>
                                        <p:cTn id="25" dur="500"/>
                                        <p:tgtEl>
                                          <p:spTgt spid="177"/>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186"/>
                                        </p:tgtEl>
                                        <p:attrNameLst>
                                          <p:attrName>style.visibility</p:attrName>
                                        </p:attrNameLst>
                                      </p:cBhvr>
                                      <p:to>
                                        <p:strVal val="visible"/>
                                      </p:to>
                                    </p:set>
                                    <p:anim calcmode="lin" valueType="num">
                                      <p:cBhvr>
                                        <p:cTn id="28" dur="1000" fill="hold"/>
                                        <p:tgtEl>
                                          <p:spTgt spid="186"/>
                                        </p:tgtEl>
                                        <p:attrNameLst>
                                          <p:attrName>ppt_w</p:attrName>
                                        </p:attrNameLst>
                                      </p:cBhvr>
                                      <p:tavLst>
                                        <p:tav tm="0">
                                          <p:val>
                                            <p:strVal val="#ppt_w*0.70"/>
                                          </p:val>
                                        </p:tav>
                                        <p:tav tm="100000">
                                          <p:val>
                                            <p:strVal val="#ppt_w"/>
                                          </p:val>
                                        </p:tav>
                                      </p:tavLst>
                                    </p:anim>
                                    <p:anim calcmode="lin" valueType="num">
                                      <p:cBhvr>
                                        <p:cTn id="29" dur="1000" fill="hold"/>
                                        <p:tgtEl>
                                          <p:spTgt spid="186"/>
                                        </p:tgtEl>
                                        <p:attrNameLst>
                                          <p:attrName>ppt_h</p:attrName>
                                        </p:attrNameLst>
                                      </p:cBhvr>
                                      <p:tavLst>
                                        <p:tav tm="0">
                                          <p:val>
                                            <p:strVal val="#ppt_h"/>
                                          </p:val>
                                        </p:tav>
                                        <p:tav tm="100000">
                                          <p:val>
                                            <p:strVal val="#ppt_h"/>
                                          </p:val>
                                        </p:tav>
                                      </p:tavLst>
                                    </p:anim>
                                    <p:animEffect transition="in" filter="fade">
                                      <p:cBhvr>
                                        <p:cTn id="30" dur="1000"/>
                                        <p:tgtEl>
                                          <p:spTgt spid="186"/>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178"/>
                                        </p:tgtEl>
                                        <p:attrNameLst>
                                          <p:attrName>style.visibility</p:attrName>
                                        </p:attrNameLst>
                                      </p:cBhvr>
                                      <p:to>
                                        <p:strVal val="visible"/>
                                      </p:to>
                                    </p:set>
                                    <p:animEffect transition="in" filter="wipe(left)">
                                      <p:cBhvr>
                                        <p:cTn id="34" dur="500"/>
                                        <p:tgtEl>
                                          <p:spTgt spid="178"/>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190"/>
                                        </p:tgtEl>
                                        <p:attrNameLst>
                                          <p:attrName>style.visibility</p:attrName>
                                        </p:attrNameLst>
                                      </p:cBhvr>
                                      <p:to>
                                        <p:strVal val="visible"/>
                                      </p:to>
                                    </p:set>
                                    <p:anim calcmode="lin" valueType="num">
                                      <p:cBhvr>
                                        <p:cTn id="37" dur="1000" fill="hold"/>
                                        <p:tgtEl>
                                          <p:spTgt spid="190"/>
                                        </p:tgtEl>
                                        <p:attrNameLst>
                                          <p:attrName>ppt_w</p:attrName>
                                        </p:attrNameLst>
                                      </p:cBhvr>
                                      <p:tavLst>
                                        <p:tav tm="0">
                                          <p:val>
                                            <p:strVal val="#ppt_w*0.70"/>
                                          </p:val>
                                        </p:tav>
                                        <p:tav tm="100000">
                                          <p:val>
                                            <p:strVal val="#ppt_w"/>
                                          </p:val>
                                        </p:tav>
                                      </p:tavLst>
                                    </p:anim>
                                    <p:anim calcmode="lin" valueType="num">
                                      <p:cBhvr>
                                        <p:cTn id="38" dur="1000" fill="hold"/>
                                        <p:tgtEl>
                                          <p:spTgt spid="190"/>
                                        </p:tgtEl>
                                        <p:attrNameLst>
                                          <p:attrName>ppt_h</p:attrName>
                                        </p:attrNameLst>
                                      </p:cBhvr>
                                      <p:tavLst>
                                        <p:tav tm="0">
                                          <p:val>
                                            <p:strVal val="#ppt_h"/>
                                          </p:val>
                                        </p:tav>
                                        <p:tav tm="100000">
                                          <p:val>
                                            <p:strVal val="#ppt_h"/>
                                          </p:val>
                                        </p:tav>
                                      </p:tavLst>
                                    </p:anim>
                                    <p:animEffect transition="in" filter="fade">
                                      <p:cBhvr>
                                        <p:cTn id="39" dur="1000"/>
                                        <p:tgtEl>
                                          <p:spTgt spid="190"/>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179"/>
                                        </p:tgtEl>
                                        <p:attrNameLst>
                                          <p:attrName>style.visibility</p:attrName>
                                        </p:attrNameLst>
                                      </p:cBhvr>
                                      <p:to>
                                        <p:strVal val="visible"/>
                                      </p:to>
                                    </p:set>
                                    <p:animEffect transition="in" filter="wipe(left)">
                                      <p:cBhvr>
                                        <p:cTn id="43" dur="500"/>
                                        <p:tgtEl>
                                          <p:spTgt spid="179"/>
                                        </p:tgtEl>
                                      </p:cBhvr>
                                    </p:animEffect>
                                  </p:childTnLst>
                                </p:cTn>
                              </p:par>
                              <p:par>
                                <p:cTn id="44" presetID="55" presetClass="entr" presetSubtype="0" fill="hold" grpId="0" nodeType="withEffect">
                                  <p:stCondLst>
                                    <p:cond delay="0"/>
                                  </p:stCondLst>
                                  <p:childTnLst>
                                    <p:set>
                                      <p:cBhvr>
                                        <p:cTn id="45" dur="1" fill="hold">
                                          <p:stCondLst>
                                            <p:cond delay="0"/>
                                          </p:stCondLst>
                                        </p:cTn>
                                        <p:tgtEl>
                                          <p:spTgt spid="194"/>
                                        </p:tgtEl>
                                        <p:attrNameLst>
                                          <p:attrName>style.visibility</p:attrName>
                                        </p:attrNameLst>
                                      </p:cBhvr>
                                      <p:to>
                                        <p:strVal val="visible"/>
                                      </p:to>
                                    </p:set>
                                    <p:anim calcmode="lin" valueType="num">
                                      <p:cBhvr>
                                        <p:cTn id="46" dur="1000" fill="hold"/>
                                        <p:tgtEl>
                                          <p:spTgt spid="194"/>
                                        </p:tgtEl>
                                        <p:attrNameLst>
                                          <p:attrName>ppt_w</p:attrName>
                                        </p:attrNameLst>
                                      </p:cBhvr>
                                      <p:tavLst>
                                        <p:tav tm="0">
                                          <p:val>
                                            <p:strVal val="#ppt_w*0.70"/>
                                          </p:val>
                                        </p:tav>
                                        <p:tav tm="100000">
                                          <p:val>
                                            <p:strVal val="#ppt_w"/>
                                          </p:val>
                                        </p:tav>
                                      </p:tavLst>
                                    </p:anim>
                                    <p:anim calcmode="lin" valueType="num">
                                      <p:cBhvr>
                                        <p:cTn id="47" dur="1000" fill="hold"/>
                                        <p:tgtEl>
                                          <p:spTgt spid="194"/>
                                        </p:tgtEl>
                                        <p:attrNameLst>
                                          <p:attrName>ppt_h</p:attrName>
                                        </p:attrNameLst>
                                      </p:cBhvr>
                                      <p:tavLst>
                                        <p:tav tm="0">
                                          <p:val>
                                            <p:strVal val="#ppt_h"/>
                                          </p:val>
                                        </p:tav>
                                        <p:tav tm="100000">
                                          <p:val>
                                            <p:strVal val="#ppt_h"/>
                                          </p:val>
                                        </p:tav>
                                      </p:tavLst>
                                    </p:anim>
                                    <p:animEffect transition="in" filter="fade">
                                      <p:cBhvr>
                                        <p:cTn id="48" dur="1000"/>
                                        <p:tgtEl>
                                          <p:spTgt spid="194"/>
                                        </p:tgtEl>
                                      </p:cBhvr>
                                    </p:animEffect>
                                  </p:childTnLst>
                                </p:cTn>
                              </p:par>
                            </p:childTnLst>
                          </p:cTn>
                        </p:par>
                        <p:par>
                          <p:cTn id="49" fill="hold">
                            <p:stCondLst>
                              <p:cond delay="5000"/>
                            </p:stCondLst>
                            <p:childTnLst>
                              <p:par>
                                <p:cTn id="50" presetID="22" presetClass="entr" presetSubtype="8" fill="hold" grpId="0" nodeType="afterEffect">
                                  <p:stCondLst>
                                    <p:cond delay="0"/>
                                  </p:stCondLst>
                                  <p:childTnLst>
                                    <p:set>
                                      <p:cBhvr>
                                        <p:cTn id="51" dur="1" fill="hold">
                                          <p:stCondLst>
                                            <p:cond delay="0"/>
                                          </p:stCondLst>
                                        </p:cTn>
                                        <p:tgtEl>
                                          <p:spTgt spid="180"/>
                                        </p:tgtEl>
                                        <p:attrNameLst>
                                          <p:attrName>style.visibility</p:attrName>
                                        </p:attrNameLst>
                                      </p:cBhvr>
                                      <p:to>
                                        <p:strVal val="visible"/>
                                      </p:to>
                                    </p:set>
                                    <p:animEffect transition="in" filter="wipe(left)">
                                      <p:cBhvr>
                                        <p:cTn id="52" dur="500"/>
                                        <p:tgtEl>
                                          <p:spTgt spid="180"/>
                                        </p:tgtEl>
                                      </p:cBhvr>
                                    </p:animEffect>
                                  </p:childTnLst>
                                </p:cTn>
                              </p:par>
                              <p:par>
                                <p:cTn id="53" presetID="55" presetClass="entr" presetSubtype="0" fill="hold" grpId="0" nodeType="withEffect">
                                  <p:stCondLst>
                                    <p:cond delay="0"/>
                                  </p:stCondLst>
                                  <p:childTnLst>
                                    <p:set>
                                      <p:cBhvr>
                                        <p:cTn id="54" dur="1" fill="hold">
                                          <p:stCondLst>
                                            <p:cond delay="0"/>
                                          </p:stCondLst>
                                        </p:cTn>
                                        <p:tgtEl>
                                          <p:spTgt spid="198"/>
                                        </p:tgtEl>
                                        <p:attrNameLst>
                                          <p:attrName>style.visibility</p:attrName>
                                        </p:attrNameLst>
                                      </p:cBhvr>
                                      <p:to>
                                        <p:strVal val="visible"/>
                                      </p:to>
                                    </p:set>
                                    <p:anim calcmode="lin" valueType="num">
                                      <p:cBhvr>
                                        <p:cTn id="55" dur="1000" fill="hold"/>
                                        <p:tgtEl>
                                          <p:spTgt spid="198"/>
                                        </p:tgtEl>
                                        <p:attrNameLst>
                                          <p:attrName>ppt_w</p:attrName>
                                        </p:attrNameLst>
                                      </p:cBhvr>
                                      <p:tavLst>
                                        <p:tav tm="0">
                                          <p:val>
                                            <p:strVal val="#ppt_w*0.70"/>
                                          </p:val>
                                        </p:tav>
                                        <p:tav tm="100000">
                                          <p:val>
                                            <p:strVal val="#ppt_w"/>
                                          </p:val>
                                        </p:tav>
                                      </p:tavLst>
                                    </p:anim>
                                    <p:anim calcmode="lin" valueType="num">
                                      <p:cBhvr>
                                        <p:cTn id="56" dur="1000" fill="hold"/>
                                        <p:tgtEl>
                                          <p:spTgt spid="198"/>
                                        </p:tgtEl>
                                        <p:attrNameLst>
                                          <p:attrName>ppt_h</p:attrName>
                                        </p:attrNameLst>
                                      </p:cBhvr>
                                      <p:tavLst>
                                        <p:tav tm="0">
                                          <p:val>
                                            <p:strVal val="#ppt_h"/>
                                          </p:val>
                                        </p:tav>
                                        <p:tav tm="100000">
                                          <p:val>
                                            <p:strVal val="#ppt_h"/>
                                          </p:val>
                                        </p:tav>
                                      </p:tavLst>
                                    </p:anim>
                                    <p:animEffect transition="in" filter="fade">
                                      <p:cBhvr>
                                        <p:cTn id="57" dur="1000"/>
                                        <p:tgtEl>
                                          <p:spTgt spid="19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95"/>
                                        </p:tgtEl>
                                        <p:attrNameLst>
                                          <p:attrName>style.visibility</p:attrName>
                                        </p:attrNameLst>
                                      </p:cBhvr>
                                      <p:to>
                                        <p:strVal val="visible"/>
                                      </p:to>
                                    </p:set>
                                    <p:animEffect transition="in" filter="fade">
                                      <p:cBhvr>
                                        <p:cTn id="62" dur="500"/>
                                        <p:tgtEl>
                                          <p:spTgt spid="95"/>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90"/>
                                        </p:tgtEl>
                                        <p:attrNameLst>
                                          <p:attrName>style.visibility</p:attrName>
                                        </p:attrNameLst>
                                      </p:cBhvr>
                                      <p:to>
                                        <p:strVal val="visible"/>
                                      </p:to>
                                    </p:set>
                                    <p:animEffect transition="in" filter="wipe(left)">
                                      <p:cBhvr>
                                        <p:cTn id="65" dur="500"/>
                                        <p:tgtEl>
                                          <p:spTgt spid="90"/>
                                        </p:tgtEl>
                                      </p:cBhvr>
                                    </p:animEffect>
                                  </p:childTnLst>
                                </p:cTn>
                              </p:par>
                              <p:par>
                                <p:cTn id="66" presetID="10" presetClass="entr" presetSubtype="0" fill="hold" nodeType="withEffect">
                                  <p:stCondLst>
                                    <p:cond delay="500"/>
                                  </p:stCondLst>
                                  <p:childTnLst>
                                    <p:set>
                                      <p:cBhvr>
                                        <p:cTn id="67" dur="1" fill="hold">
                                          <p:stCondLst>
                                            <p:cond delay="0"/>
                                          </p:stCondLst>
                                        </p:cTn>
                                        <p:tgtEl>
                                          <p:spTgt spid="87"/>
                                        </p:tgtEl>
                                        <p:attrNameLst>
                                          <p:attrName>style.visibility</p:attrName>
                                        </p:attrNameLst>
                                      </p:cBhvr>
                                      <p:to>
                                        <p:strVal val="visible"/>
                                      </p:to>
                                    </p:set>
                                    <p:animEffect transition="in" filter="fade">
                                      <p:cBhvr>
                                        <p:cTn id="68" dur="500"/>
                                        <p:tgtEl>
                                          <p:spTgt spid="87"/>
                                        </p:tgtEl>
                                      </p:cBhvr>
                                    </p:animEffect>
                                  </p:childTnLst>
                                </p:cTn>
                              </p:par>
                              <p:par>
                                <p:cTn id="69" presetID="22" presetClass="entr" presetSubtype="8" fill="hold" grpId="0" nodeType="withEffect">
                                  <p:stCondLst>
                                    <p:cond delay="500"/>
                                  </p:stCondLst>
                                  <p:childTnLst>
                                    <p:set>
                                      <p:cBhvr>
                                        <p:cTn id="70" dur="1" fill="hold">
                                          <p:stCondLst>
                                            <p:cond delay="0"/>
                                          </p:stCondLst>
                                        </p:cTn>
                                        <p:tgtEl>
                                          <p:spTgt spid="91"/>
                                        </p:tgtEl>
                                        <p:attrNameLst>
                                          <p:attrName>style.visibility</p:attrName>
                                        </p:attrNameLst>
                                      </p:cBhvr>
                                      <p:to>
                                        <p:strVal val="visible"/>
                                      </p:to>
                                    </p:set>
                                    <p:animEffect transition="in" filter="wipe(left)">
                                      <p:cBhvr>
                                        <p:cTn id="71" dur="500"/>
                                        <p:tgtEl>
                                          <p:spTgt spid="9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63"/>
                                        </p:tgtEl>
                                        <p:attrNameLst>
                                          <p:attrName>style.visibility</p:attrName>
                                        </p:attrNameLst>
                                      </p:cBhvr>
                                      <p:to>
                                        <p:strVal val="visible"/>
                                      </p:to>
                                    </p:set>
                                    <p:animEffect transition="in" filter="fade">
                                      <p:cBhvr>
                                        <p:cTn id="76" dur="500"/>
                                        <p:tgtEl>
                                          <p:spTgt spid="163"/>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92"/>
                                        </p:tgtEl>
                                        <p:attrNameLst>
                                          <p:attrName>style.visibility</p:attrName>
                                        </p:attrNameLst>
                                      </p:cBhvr>
                                      <p:to>
                                        <p:strVal val="visible"/>
                                      </p:to>
                                    </p:set>
                                    <p:animEffect transition="in" filter="wipe(left)">
                                      <p:cBhvr>
                                        <p:cTn id="79" dur="500"/>
                                        <p:tgtEl>
                                          <p:spTgt spid="92"/>
                                        </p:tgtEl>
                                      </p:cBhvr>
                                    </p:animEffect>
                                  </p:childTnLst>
                                </p:cTn>
                              </p:par>
                              <p:par>
                                <p:cTn id="80" presetID="10" presetClass="entr" presetSubtype="0" fill="hold" nodeType="withEffect">
                                  <p:stCondLst>
                                    <p:cond delay="500"/>
                                  </p:stCondLst>
                                  <p:childTnLst>
                                    <p:set>
                                      <p:cBhvr>
                                        <p:cTn id="81" dur="1" fill="hold">
                                          <p:stCondLst>
                                            <p:cond delay="0"/>
                                          </p:stCondLst>
                                        </p:cTn>
                                        <p:tgtEl>
                                          <p:spTgt spid="166"/>
                                        </p:tgtEl>
                                        <p:attrNameLst>
                                          <p:attrName>style.visibility</p:attrName>
                                        </p:attrNameLst>
                                      </p:cBhvr>
                                      <p:to>
                                        <p:strVal val="visible"/>
                                      </p:to>
                                    </p:set>
                                    <p:animEffect transition="in" filter="fade">
                                      <p:cBhvr>
                                        <p:cTn id="82" dur="500"/>
                                        <p:tgtEl>
                                          <p:spTgt spid="166"/>
                                        </p:tgtEl>
                                      </p:cBhvr>
                                    </p:animEffect>
                                  </p:childTnLst>
                                </p:cTn>
                              </p:par>
                              <p:par>
                                <p:cTn id="83" presetID="22" presetClass="entr" presetSubtype="8" fill="hold" grpId="0" nodeType="withEffect">
                                  <p:stCondLst>
                                    <p:cond delay="500"/>
                                  </p:stCondLst>
                                  <p:childTnLst>
                                    <p:set>
                                      <p:cBhvr>
                                        <p:cTn id="84" dur="1" fill="hold">
                                          <p:stCondLst>
                                            <p:cond delay="0"/>
                                          </p:stCondLst>
                                        </p:cTn>
                                        <p:tgtEl>
                                          <p:spTgt spid="93"/>
                                        </p:tgtEl>
                                        <p:attrNameLst>
                                          <p:attrName>style.visibility</p:attrName>
                                        </p:attrNameLst>
                                      </p:cBhvr>
                                      <p:to>
                                        <p:strVal val="visible"/>
                                      </p:to>
                                    </p:set>
                                    <p:animEffect transition="in" filter="wipe(left)">
                                      <p:cBhvr>
                                        <p:cTn id="85" dur="500"/>
                                        <p:tgtEl>
                                          <p:spTgt spid="93"/>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69"/>
                                        </p:tgtEl>
                                        <p:attrNameLst>
                                          <p:attrName>style.visibility</p:attrName>
                                        </p:attrNameLst>
                                      </p:cBhvr>
                                      <p:to>
                                        <p:strVal val="visible"/>
                                      </p:to>
                                    </p:set>
                                    <p:animEffect transition="in" filter="fade">
                                      <p:cBhvr>
                                        <p:cTn id="90" dur="500"/>
                                        <p:tgtEl>
                                          <p:spTgt spid="169"/>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94"/>
                                        </p:tgtEl>
                                        <p:attrNameLst>
                                          <p:attrName>style.visibility</p:attrName>
                                        </p:attrNameLst>
                                      </p:cBhvr>
                                      <p:to>
                                        <p:strVal val="visible"/>
                                      </p:to>
                                    </p:set>
                                    <p:animEffect transition="in" filter="wipe(left)">
                                      <p:cBhvr>
                                        <p:cTn id="93" dur="500"/>
                                        <p:tgtEl>
                                          <p:spTgt spid="94"/>
                                        </p:tgtEl>
                                      </p:cBhvr>
                                    </p:animEffect>
                                  </p:childTnLst>
                                </p:cTn>
                              </p:par>
                              <p:par>
                                <p:cTn id="94" presetID="10" presetClass="entr" presetSubtype="0" fill="hold" nodeType="withEffect">
                                  <p:stCondLst>
                                    <p:cond delay="500"/>
                                  </p:stCondLst>
                                  <p:childTnLst>
                                    <p:set>
                                      <p:cBhvr>
                                        <p:cTn id="95" dur="1" fill="hold">
                                          <p:stCondLst>
                                            <p:cond delay="0"/>
                                          </p:stCondLst>
                                        </p:cTn>
                                        <p:tgtEl>
                                          <p:spTgt spid="172"/>
                                        </p:tgtEl>
                                        <p:attrNameLst>
                                          <p:attrName>style.visibility</p:attrName>
                                        </p:attrNameLst>
                                      </p:cBhvr>
                                      <p:to>
                                        <p:strVal val="visible"/>
                                      </p:to>
                                    </p:set>
                                    <p:animEffect transition="in" filter="fade">
                                      <p:cBhvr>
                                        <p:cTn id="96" dur="500"/>
                                        <p:tgtEl>
                                          <p:spTgt spid="172"/>
                                        </p:tgtEl>
                                      </p:cBhvr>
                                    </p:animEffect>
                                  </p:childTnLst>
                                </p:cTn>
                              </p:par>
                              <p:par>
                                <p:cTn id="97" presetID="22" presetClass="entr" presetSubtype="8" fill="hold" grpId="0" nodeType="withEffect">
                                  <p:stCondLst>
                                    <p:cond delay="500"/>
                                  </p:stCondLst>
                                  <p:childTnLst>
                                    <p:set>
                                      <p:cBhvr>
                                        <p:cTn id="98" dur="1" fill="hold">
                                          <p:stCondLst>
                                            <p:cond delay="0"/>
                                          </p:stCondLst>
                                        </p:cTn>
                                        <p:tgtEl>
                                          <p:spTgt spid="97"/>
                                        </p:tgtEl>
                                        <p:attrNameLst>
                                          <p:attrName>style.visibility</p:attrName>
                                        </p:attrNameLst>
                                      </p:cBhvr>
                                      <p:to>
                                        <p:strVal val="visible"/>
                                      </p:to>
                                    </p:set>
                                    <p:animEffect transition="in" filter="wipe(left)">
                                      <p:cBhvr>
                                        <p:cTn id="99" dur="500"/>
                                        <p:tgtEl>
                                          <p:spTgt spid="97"/>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219"/>
                                        </p:tgtEl>
                                        <p:attrNameLst>
                                          <p:attrName>style.visibility</p:attrName>
                                        </p:attrNameLst>
                                      </p:cBhvr>
                                      <p:to>
                                        <p:strVal val="visible"/>
                                      </p:to>
                                    </p:set>
                                    <p:animEffect transition="in" filter="fade">
                                      <p:cBhvr>
                                        <p:cTn id="104" dur="500"/>
                                        <p:tgtEl>
                                          <p:spTgt spid="219"/>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98"/>
                                        </p:tgtEl>
                                        <p:attrNameLst>
                                          <p:attrName>style.visibility</p:attrName>
                                        </p:attrNameLst>
                                      </p:cBhvr>
                                      <p:to>
                                        <p:strVal val="visible"/>
                                      </p:to>
                                    </p:set>
                                    <p:animEffect transition="in" filter="wipe(left)">
                                      <p:cBhvr>
                                        <p:cTn id="107" dur="500"/>
                                        <p:tgtEl>
                                          <p:spTgt spid="98"/>
                                        </p:tgtEl>
                                      </p:cBhvr>
                                    </p:animEffect>
                                  </p:childTnLst>
                                </p:cTn>
                              </p:par>
                              <p:par>
                                <p:cTn id="108" presetID="10" presetClass="entr" presetSubtype="0" fill="hold" nodeType="withEffect">
                                  <p:stCondLst>
                                    <p:cond delay="500"/>
                                  </p:stCondLst>
                                  <p:childTnLst>
                                    <p:set>
                                      <p:cBhvr>
                                        <p:cTn id="109" dur="1" fill="hold">
                                          <p:stCondLst>
                                            <p:cond delay="0"/>
                                          </p:stCondLst>
                                        </p:cTn>
                                        <p:tgtEl>
                                          <p:spTgt spid="203"/>
                                        </p:tgtEl>
                                        <p:attrNameLst>
                                          <p:attrName>style.visibility</p:attrName>
                                        </p:attrNameLst>
                                      </p:cBhvr>
                                      <p:to>
                                        <p:strVal val="visible"/>
                                      </p:to>
                                    </p:set>
                                    <p:animEffect transition="in" filter="fade">
                                      <p:cBhvr>
                                        <p:cTn id="110" dur="500"/>
                                        <p:tgtEl>
                                          <p:spTgt spid="203"/>
                                        </p:tgtEl>
                                      </p:cBhvr>
                                    </p:animEffect>
                                  </p:childTnLst>
                                </p:cTn>
                              </p:par>
                              <p:par>
                                <p:cTn id="111" presetID="22" presetClass="entr" presetSubtype="8" fill="hold" grpId="0" nodeType="withEffect">
                                  <p:stCondLst>
                                    <p:cond delay="500"/>
                                  </p:stCondLst>
                                  <p:childTnLst>
                                    <p:set>
                                      <p:cBhvr>
                                        <p:cTn id="112" dur="1" fill="hold">
                                          <p:stCondLst>
                                            <p:cond delay="0"/>
                                          </p:stCondLst>
                                        </p:cTn>
                                        <p:tgtEl>
                                          <p:spTgt spid="99"/>
                                        </p:tgtEl>
                                        <p:attrNameLst>
                                          <p:attrName>style.visibility</p:attrName>
                                        </p:attrNameLst>
                                      </p:cBhvr>
                                      <p:to>
                                        <p:strVal val="visible"/>
                                      </p:to>
                                    </p:set>
                                    <p:animEffect transition="in" filter="wipe(left)">
                                      <p:cBhvr>
                                        <p:cTn id="113" dur="500"/>
                                        <p:tgtEl>
                                          <p:spTgt spid="99"/>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199"/>
                                        </p:tgtEl>
                                        <p:attrNameLst>
                                          <p:attrName>style.visibility</p:attrName>
                                        </p:attrNameLst>
                                      </p:cBhvr>
                                      <p:to>
                                        <p:strVal val="visible"/>
                                      </p:to>
                                    </p:set>
                                    <p:animEffect transition="in" filter="fade">
                                      <p:cBhvr>
                                        <p:cTn id="118" dur="500"/>
                                        <p:tgtEl>
                                          <p:spTgt spid="199"/>
                                        </p:tgtEl>
                                      </p:cBhvr>
                                    </p:animEffect>
                                  </p:childTnLst>
                                </p:cTn>
                              </p:par>
                              <p:par>
                                <p:cTn id="119" presetID="22" presetClass="entr" presetSubtype="8" fill="hold" grpId="0" nodeType="withEffect">
                                  <p:stCondLst>
                                    <p:cond delay="0"/>
                                  </p:stCondLst>
                                  <p:childTnLst>
                                    <p:set>
                                      <p:cBhvr>
                                        <p:cTn id="120" dur="1" fill="hold">
                                          <p:stCondLst>
                                            <p:cond delay="0"/>
                                          </p:stCondLst>
                                        </p:cTn>
                                        <p:tgtEl>
                                          <p:spTgt spid="110"/>
                                        </p:tgtEl>
                                        <p:attrNameLst>
                                          <p:attrName>style.visibility</p:attrName>
                                        </p:attrNameLst>
                                      </p:cBhvr>
                                      <p:to>
                                        <p:strVal val="visible"/>
                                      </p:to>
                                    </p:set>
                                    <p:animEffect transition="in" filter="wipe(left)">
                                      <p:cBhvr>
                                        <p:cTn id="121" dur="500"/>
                                        <p:tgtEl>
                                          <p:spTgt spid="110"/>
                                        </p:tgtEl>
                                      </p:cBhvr>
                                    </p:animEffect>
                                  </p:childTnLst>
                                </p:cTn>
                              </p:par>
                              <p:par>
                                <p:cTn id="122" presetID="10" presetClass="entr" presetSubtype="0" fill="hold" nodeType="withEffect">
                                  <p:stCondLst>
                                    <p:cond delay="500"/>
                                  </p:stCondLst>
                                  <p:childTnLst>
                                    <p:set>
                                      <p:cBhvr>
                                        <p:cTn id="123" dur="1" fill="hold">
                                          <p:stCondLst>
                                            <p:cond delay="0"/>
                                          </p:stCondLst>
                                        </p:cTn>
                                        <p:tgtEl>
                                          <p:spTgt spid="100"/>
                                        </p:tgtEl>
                                        <p:attrNameLst>
                                          <p:attrName>style.visibility</p:attrName>
                                        </p:attrNameLst>
                                      </p:cBhvr>
                                      <p:to>
                                        <p:strVal val="visible"/>
                                      </p:to>
                                    </p:set>
                                    <p:animEffect transition="in" filter="fade">
                                      <p:cBhvr>
                                        <p:cTn id="124" dur="500"/>
                                        <p:tgtEl>
                                          <p:spTgt spid="100"/>
                                        </p:tgtEl>
                                      </p:cBhvr>
                                    </p:animEffect>
                                  </p:childTnLst>
                                </p:cTn>
                              </p:par>
                              <p:par>
                                <p:cTn id="125" presetID="22" presetClass="entr" presetSubtype="8" fill="hold" grpId="0" nodeType="withEffect">
                                  <p:stCondLst>
                                    <p:cond delay="500"/>
                                  </p:stCondLst>
                                  <p:childTnLst>
                                    <p:set>
                                      <p:cBhvr>
                                        <p:cTn id="126" dur="1" fill="hold">
                                          <p:stCondLst>
                                            <p:cond delay="0"/>
                                          </p:stCondLst>
                                        </p:cTn>
                                        <p:tgtEl>
                                          <p:spTgt spid="112"/>
                                        </p:tgtEl>
                                        <p:attrNameLst>
                                          <p:attrName>style.visibility</p:attrName>
                                        </p:attrNameLst>
                                      </p:cBhvr>
                                      <p:to>
                                        <p:strVal val="visible"/>
                                      </p:to>
                                    </p:set>
                                    <p:animEffect transition="in" filter="wipe(left)">
                                      <p:cBhvr>
                                        <p:cTn id="127" dur="500"/>
                                        <p:tgtEl>
                                          <p:spTgt spid="112"/>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208"/>
                                        </p:tgtEl>
                                        <p:attrNameLst>
                                          <p:attrName>style.visibility</p:attrName>
                                        </p:attrNameLst>
                                      </p:cBhvr>
                                      <p:to>
                                        <p:strVal val="visible"/>
                                      </p:to>
                                    </p:set>
                                    <p:animEffect transition="in" filter="fade">
                                      <p:cBhvr>
                                        <p:cTn id="132" dur="500"/>
                                        <p:tgtEl>
                                          <p:spTgt spid="208"/>
                                        </p:tgtEl>
                                      </p:cBhvr>
                                    </p:animEffect>
                                  </p:childTnLst>
                                </p:cTn>
                              </p:par>
                              <p:par>
                                <p:cTn id="133" presetID="22" presetClass="entr" presetSubtype="8" fill="hold" grpId="0" nodeType="withEffect">
                                  <p:stCondLst>
                                    <p:cond delay="0"/>
                                  </p:stCondLst>
                                  <p:childTnLst>
                                    <p:set>
                                      <p:cBhvr>
                                        <p:cTn id="134" dur="1" fill="hold">
                                          <p:stCondLst>
                                            <p:cond delay="0"/>
                                          </p:stCondLst>
                                        </p:cTn>
                                        <p:tgtEl>
                                          <p:spTgt spid="113"/>
                                        </p:tgtEl>
                                        <p:attrNameLst>
                                          <p:attrName>style.visibility</p:attrName>
                                        </p:attrNameLst>
                                      </p:cBhvr>
                                      <p:to>
                                        <p:strVal val="visible"/>
                                      </p:to>
                                    </p:set>
                                    <p:animEffect transition="in" filter="wipe(left)">
                                      <p:cBhvr>
                                        <p:cTn id="135" dur="500"/>
                                        <p:tgtEl>
                                          <p:spTgt spid="113"/>
                                        </p:tgtEl>
                                      </p:cBhvr>
                                    </p:animEffect>
                                  </p:childTnLst>
                                </p:cTn>
                              </p:par>
                              <p:par>
                                <p:cTn id="136" presetID="10" presetClass="entr" presetSubtype="0" fill="hold" nodeType="withEffect">
                                  <p:stCondLst>
                                    <p:cond delay="500"/>
                                  </p:stCondLst>
                                  <p:childTnLst>
                                    <p:set>
                                      <p:cBhvr>
                                        <p:cTn id="137" dur="1" fill="hold">
                                          <p:stCondLst>
                                            <p:cond delay="0"/>
                                          </p:stCondLst>
                                        </p:cTn>
                                        <p:tgtEl>
                                          <p:spTgt spid="222"/>
                                        </p:tgtEl>
                                        <p:attrNameLst>
                                          <p:attrName>style.visibility</p:attrName>
                                        </p:attrNameLst>
                                      </p:cBhvr>
                                      <p:to>
                                        <p:strVal val="visible"/>
                                      </p:to>
                                    </p:set>
                                    <p:animEffect transition="in" filter="fade">
                                      <p:cBhvr>
                                        <p:cTn id="138" dur="500"/>
                                        <p:tgtEl>
                                          <p:spTgt spid="222"/>
                                        </p:tgtEl>
                                      </p:cBhvr>
                                    </p:animEffect>
                                  </p:childTnLst>
                                </p:cTn>
                              </p:par>
                              <p:par>
                                <p:cTn id="139" presetID="22" presetClass="entr" presetSubtype="8" fill="hold" grpId="0" nodeType="withEffect">
                                  <p:stCondLst>
                                    <p:cond delay="500"/>
                                  </p:stCondLst>
                                  <p:childTnLst>
                                    <p:set>
                                      <p:cBhvr>
                                        <p:cTn id="140" dur="1" fill="hold">
                                          <p:stCondLst>
                                            <p:cond delay="0"/>
                                          </p:stCondLst>
                                        </p:cTn>
                                        <p:tgtEl>
                                          <p:spTgt spid="114"/>
                                        </p:tgtEl>
                                        <p:attrNameLst>
                                          <p:attrName>style.visibility</p:attrName>
                                        </p:attrNameLst>
                                      </p:cBhvr>
                                      <p:to>
                                        <p:strVal val="visible"/>
                                      </p:to>
                                    </p:set>
                                    <p:animEffect transition="in" filter="wipe(left)">
                                      <p:cBhvr>
                                        <p:cTn id="141"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82" grpId="0" animBg="1"/>
      <p:bldP spid="186" grpId="0" animBg="1"/>
      <p:bldP spid="190" grpId="0" animBg="1"/>
      <p:bldP spid="194" grpId="0" animBg="1"/>
      <p:bldP spid="198" grpId="0" animBg="1"/>
      <p:bldP spid="176" grpId="0"/>
      <p:bldP spid="177" grpId="0"/>
      <p:bldP spid="178" grpId="0"/>
      <p:bldP spid="179" grpId="0"/>
      <p:bldP spid="180" grpId="0"/>
      <p:bldP spid="175" grpId="0"/>
      <p:bldP spid="90" grpId="0"/>
      <p:bldP spid="91" grpId="0"/>
      <p:bldP spid="92" grpId="0"/>
      <p:bldP spid="93" grpId="0"/>
      <p:bldP spid="94" grpId="0"/>
      <p:bldP spid="97" grpId="0"/>
      <p:bldP spid="98" grpId="0"/>
      <p:bldP spid="99" grpId="0"/>
      <p:bldP spid="110" grpId="0"/>
      <p:bldP spid="112" grpId="0"/>
      <p:bldP spid="113" grpId="0"/>
      <p:bldP spid="1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6" descr="C:\Users\cbj.BELBIN\AppData\Local\Microsoft\Windows\Temporary Internet Files\Content.IE5\7IJ1L1RT\MPj04306300000[1].jpg">
            <a:extLst>
              <a:ext uri="{FF2B5EF4-FFF2-40B4-BE49-F238E27FC236}">
                <a16:creationId xmlns:a16="http://schemas.microsoft.com/office/drawing/2014/main" id="{8D7E9242-068C-43CF-985A-7ACED38B9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6476" y="700089"/>
            <a:ext cx="4581525"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4" descr="C:\Users\cbj.BELBIN\AppData\Local\Microsoft\Windows\Temporary Internet Files\Content.IE5\YHJ1KKV3\MPj04317370000[1].jpg">
            <a:extLst>
              <a:ext uri="{FF2B5EF4-FFF2-40B4-BE49-F238E27FC236}">
                <a16:creationId xmlns:a16="http://schemas.microsoft.com/office/drawing/2014/main" id="{44AC0259-7053-40A4-A54B-DA97094274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714375"/>
            <a:ext cx="4562475"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24" descr="C:\Documents and Settings\mats\Desktop\Siemens\platta.png">
            <a:extLst>
              <a:ext uri="{FF2B5EF4-FFF2-40B4-BE49-F238E27FC236}">
                <a16:creationId xmlns:a16="http://schemas.microsoft.com/office/drawing/2014/main" id="{122072B1-003F-47C9-9595-C598EDDEB3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850901"/>
            <a:ext cx="91408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2">
            <a:extLst>
              <a:ext uri="{FF2B5EF4-FFF2-40B4-BE49-F238E27FC236}">
                <a16:creationId xmlns:a16="http://schemas.microsoft.com/office/drawing/2014/main" id="{0D15ED21-5F7B-41CD-B22A-7726706E75BF}"/>
              </a:ext>
            </a:extLst>
          </p:cNvPr>
          <p:cNvSpPr>
            <a:spLocks noGrp="1" noChangeArrowheads="1"/>
          </p:cNvSpPr>
          <p:nvPr>
            <p:ph type="title"/>
          </p:nvPr>
        </p:nvSpPr>
        <p:spPr>
          <a:xfrm>
            <a:off x="1724025" y="881063"/>
            <a:ext cx="7754938" cy="476250"/>
          </a:xfrm>
        </p:spPr>
        <p:txBody>
          <a:bodyPr>
            <a:normAutofit fontScale="90000"/>
          </a:bodyPr>
          <a:lstStyle/>
          <a:p>
            <a:pPr eaLnBrk="1" hangingPunct="1"/>
            <a:r>
              <a:rPr lang="sv-SE" altLang="sv-SE" b="1" dirty="0">
                <a:ea typeface="ＭＳ Ｐゴシック" panose="020B0600070205080204" pitchFamily="34" charset="-128"/>
              </a:rPr>
              <a:t>Vad kan teamet göra?</a:t>
            </a:r>
          </a:p>
        </p:txBody>
      </p:sp>
      <p:pic>
        <p:nvPicPr>
          <p:cNvPr id="62470" name="Picture 6">
            <a:extLst>
              <a:ext uri="{FF2B5EF4-FFF2-40B4-BE49-F238E27FC236}">
                <a16:creationId xmlns:a16="http://schemas.microsoft.com/office/drawing/2014/main" id="{B61768F9-5BB5-4D83-9B9E-621432CAF558}"/>
              </a:ext>
            </a:extLst>
          </p:cNvPr>
          <p:cNvPicPr>
            <a:picLocks noChangeAspect="1" noChangeArrowheads="1"/>
          </p:cNvPicPr>
          <p:nvPr/>
        </p:nvPicPr>
        <p:blipFill>
          <a:blip r:embed="rId6">
            <a:lum bright="32000" contrast="26000"/>
            <a:extLst>
              <a:ext uri="{28A0092B-C50C-407E-A947-70E740481C1C}">
                <a14:useLocalDpi xmlns:a14="http://schemas.microsoft.com/office/drawing/2010/main" val="0"/>
              </a:ext>
            </a:extLst>
          </a:blip>
          <a:srcRect l="797" r="797"/>
          <a:stretch>
            <a:fillRect/>
          </a:stretch>
        </p:blipFill>
        <p:spPr bwMode="auto">
          <a:xfrm>
            <a:off x="1524000" y="4029075"/>
            <a:ext cx="91440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Text Box 17">
            <a:hlinkClick r:id="rId7" action="ppaction://hlinksldjump"/>
            <a:extLst>
              <a:ext uri="{FF2B5EF4-FFF2-40B4-BE49-F238E27FC236}">
                <a16:creationId xmlns:a16="http://schemas.microsoft.com/office/drawing/2014/main" id="{129DF532-21E5-43F6-81CD-65A43EB2D1DD}"/>
              </a:ext>
            </a:extLst>
          </p:cNvPr>
          <p:cNvSpPr txBox="1">
            <a:spLocks noChangeArrowheads="1"/>
          </p:cNvSpPr>
          <p:nvPr/>
        </p:nvSpPr>
        <p:spPr bwMode="auto">
          <a:xfrm>
            <a:off x="152400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Forskningen</a:t>
            </a:r>
          </a:p>
        </p:txBody>
      </p:sp>
      <p:sp>
        <p:nvSpPr>
          <p:cNvPr id="62472" name="Text Box 18">
            <a:hlinkClick r:id="rId8" action="ppaction://hlinksldjump"/>
            <a:extLst>
              <a:ext uri="{FF2B5EF4-FFF2-40B4-BE49-F238E27FC236}">
                <a16:creationId xmlns:a16="http://schemas.microsoft.com/office/drawing/2014/main" id="{5966D2FD-C923-456A-B676-E5DA61553C41}"/>
              </a:ext>
            </a:extLst>
          </p:cNvPr>
          <p:cNvSpPr txBox="1">
            <a:spLocks noChangeArrowheads="1"/>
          </p:cNvSpPr>
          <p:nvPr/>
        </p:nvSpPr>
        <p:spPr bwMode="auto">
          <a:xfrm>
            <a:off x="2727325"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Teamroller</a:t>
            </a:r>
          </a:p>
        </p:txBody>
      </p:sp>
      <p:sp>
        <p:nvSpPr>
          <p:cNvPr id="62473" name="Text Box 19">
            <a:hlinkClick r:id="" action="ppaction://noaction"/>
            <a:extLst>
              <a:ext uri="{FF2B5EF4-FFF2-40B4-BE49-F238E27FC236}">
                <a16:creationId xmlns:a16="http://schemas.microsoft.com/office/drawing/2014/main" id="{BFCF2CF3-4C16-44CA-91C0-E66F279927DA}"/>
              </a:ext>
            </a:extLst>
          </p:cNvPr>
          <p:cNvSpPr txBox="1">
            <a:spLocks noChangeArrowheads="1"/>
          </p:cNvSpPr>
          <p:nvPr/>
        </p:nvSpPr>
        <p:spPr bwMode="auto">
          <a:xfrm>
            <a:off x="392430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Relationer</a:t>
            </a:r>
          </a:p>
        </p:txBody>
      </p:sp>
      <p:sp>
        <p:nvSpPr>
          <p:cNvPr id="62474" name="Text Box 20">
            <a:hlinkClick r:id="" action="ppaction://noaction"/>
            <a:extLst>
              <a:ext uri="{FF2B5EF4-FFF2-40B4-BE49-F238E27FC236}">
                <a16:creationId xmlns:a16="http://schemas.microsoft.com/office/drawing/2014/main" id="{8329E80F-038C-481E-93AF-4D8F491EE4BC}"/>
              </a:ext>
            </a:extLst>
          </p:cNvPr>
          <p:cNvSpPr txBox="1">
            <a:spLocks noChangeArrowheads="1"/>
          </p:cNvSpPr>
          <p:nvPr/>
        </p:nvSpPr>
        <p:spPr bwMode="auto">
          <a:xfrm>
            <a:off x="6340475"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Organisation</a:t>
            </a:r>
          </a:p>
        </p:txBody>
      </p:sp>
      <p:sp>
        <p:nvSpPr>
          <p:cNvPr id="62475" name="Text Box 21">
            <a:hlinkClick r:id="" action="ppaction://noaction"/>
            <a:extLst>
              <a:ext uri="{FF2B5EF4-FFF2-40B4-BE49-F238E27FC236}">
                <a16:creationId xmlns:a16="http://schemas.microsoft.com/office/drawing/2014/main" id="{65A4192B-5A55-4027-8233-454731DBACE9}"/>
              </a:ext>
            </a:extLst>
          </p:cNvPr>
          <p:cNvSpPr txBox="1">
            <a:spLocks noChangeArrowheads="1"/>
          </p:cNvSpPr>
          <p:nvPr/>
        </p:nvSpPr>
        <p:spPr bwMode="auto">
          <a:xfrm>
            <a:off x="875665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sv-SE" altLang="sv-SE" sz="1200" dirty="0">
              <a:solidFill>
                <a:schemeClr val="accent2"/>
              </a:solidFill>
            </a:endParaRPr>
          </a:p>
        </p:txBody>
      </p:sp>
      <p:sp>
        <p:nvSpPr>
          <p:cNvPr id="62476" name="Text Box 22">
            <a:hlinkClick r:id="" action="ppaction://noaction"/>
            <a:extLst>
              <a:ext uri="{FF2B5EF4-FFF2-40B4-BE49-F238E27FC236}">
                <a16:creationId xmlns:a16="http://schemas.microsoft.com/office/drawing/2014/main" id="{3C1C5994-9105-4C24-9775-0258A6CBAC01}"/>
              </a:ext>
            </a:extLst>
          </p:cNvPr>
          <p:cNvSpPr txBox="1">
            <a:spLocks noChangeArrowheads="1"/>
          </p:cNvSpPr>
          <p:nvPr/>
        </p:nvSpPr>
        <p:spPr bwMode="auto">
          <a:xfrm>
            <a:off x="513715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Projekt</a:t>
            </a:r>
          </a:p>
        </p:txBody>
      </p:sp>
      <p:sp>
        <p:nvSpPr>
          <p:cNvPr id="62477" name="Text Box 23">
            <a:hlinkClick r:id="" action="ppaction://noaction"/>
            <a:extLst>
              <a:ext uri="{FF2B5EF4-FFF2-40B4-BE49-F238E27FC236}">
                <a16:creationId xmlns:a16="http://schemas.microsoft.com/office/drawing/2014/main" id="{44045B71-036A-4A13-ADBB-78E68168C9C9}"/>
              </a:ext>
            </a:extLst>
          </p:cNvPr>
          <p:cNvSpPr txBox="1">
            <a:spLocks noChangeArrowheads="1"/>
          </p:cNvSpPr>
          <p:nvPr/>
        </p:nvSpPr>
        <p:spPr bwMode="auto">
          <a:xfrm>
            <a:off x="754380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Rekrytering</a:t>
            </a:r>
            <a:r>
              <a:rPr lang="sv-SE" altLang="sv-SE" sz="1200"/>
              <a:t> </a:t>
            </a:r>
            <a:endParaRPr lang="sv-SE" altLang="sv-SE" sz="1200">
              <a:solidFill>
                <a:schemeClr val="bg1"/>
              </a:solidFill>
            </a:endParaRPr>
          </a:p>
        </p:txBody>
      </p:sp>
      <p:sp>
        <p:nvSpPr>
          <p:cNvPr id="62478" name="Platshållare för innehåll 15">
            <a:extLst>
              <a:ext uri="{FF2B5EF4-FFF2-40B4-BE49-F238E27FC236}">
                <a16:creationId xmlns:a16="http://schemas.microsoft.com/office/drawing/2014/main" id="{1533D1A4-2311-4B34-BAF2-0B48F2D996E4}"/>
              </a:ext>
            </a:extLst>
          </p:cNvPr>
          <p:cNvSpPr>
            <a:spLocks noGrp="1" noChangeArrowheads="1"/>
          </p:cNvSpPr>
          <p:nvPr>
            <p:ph sz="half" idx="1"/>
          </p:nvPr>
        </p:nvSpPr>
        <p:spPr>
          <a:xfrm>
            <a:off x="2225675" y="4419600"/>
            <a:ext cx="3790950" cy="2571750"/>
          </a:xfrm>
        </p:spPr>
        <p:txBody>
          <a:bodyPr>
            <a:normAutofit/>
          </a:bodyPr>
          <a:lstStyle/>
          <a:p>
            <a:pPr eaLnBrk="1" hangingPunct="1"/>
            <a:r>
              <a:rPr lang="sv-SE" altLang="sv-SE" sz="1800" b="1" dirty="0">
                <a:ea typeface="ＭＳ Ｐゴシック" panose="020B0600070205080204" pitchFamily="34" charset="-128"/>
              </a:rPr>
              <a:t>Hitta nyanserna; inte bara av eller på</a:t>
            </a:r>
          </a:p>
          <a:p>
            <a:pPr eaLnBrk="1" hangingPunct="1"/>
            <a:r>
              <a:rPr lang="sv-SE" altLang="sv-SE" sz="1800" b="1" dirty="0">
                <a:ea typeface="ＭＳ Ｐゴシック" panose="020B0600070205080204" pitchFamily="34" charset="-128"/>
              </a:rPr>
              <a:t>Hantera de tillåtna svagheterna</a:t>
            </a:r>
          </a:p>
          <a:p>
            <a:pPr eaLnBrk="1" hangingPunct="1"/>
            <a:r>
              <a:rPr lang="sv-SE" altLang="sv-SE" sz="1800" b="1" dirty="0">
                <a:ea typeface="ＭＳ Ｐゴシック" panose="020B0600070205080204" pitchFamily="34" charset="-128"/>
              </a:rPr>
              <a:t>Bygga på sina starka roller och offra de svaga</a:t>
            </a:r>
          </a:p>
          <a:p>
            <a:pPr eaLnBrk="1" hangingPunct="1"/>
            <a:r>
              <a:rPr lang="sv-SE" altLang="sv-SE" sz="1800" b="1" dirty="0">
                <a:ea typeface="ＭＳ Ｐゴシック" panose="020B0600070205080204" pitchFamily="34" charset="-128"/>
              </a:rPr>
              <a:t>Värdesätta andras styrkor och brister</a:t>
            </a:r>
          </a:p>
          <a:p>
            <a:pPr eaLnBrk="1" hangingPunct="1"/>
            <a:endParaRPr lang="sv-SE" altLang="sv-SE" sz="1800" dirty="0">
              <a:ea typeface="ＭＳ Ｐゴシック" panose="020B0600070205080204" pitchFamily="34" charset="-128"/>
            </a:endParaRPr>
          </a:p>
        </p:txBody>
      </p:sp>
      <p:sp>
        <p:nvSpPr>
          <p:cNvPr id="62479" name="Platshållare för innehåll 16">
            <a:extLst>
              <a:ext uri="{FF2B5EF4-FFF2-40B4-BE49-F238E27FC236}">
                <a16:creationId xmlns:a16="http://schemas.microsoft.com/office/drawing/2014/main" id="{FF89E0CE-B8BA-42A7-8E01-73A9ED9647B9}"/>
              </a:ext>
            </a:extLst>
          </p:cNvPr>
          <p:cNvSpPr>
            <a:spLocks noGrp="1" noChangeArrowheads="1"/>
          </p:cNvSpPr>
          <p:nvPr>
            <p:ph sz="half" idx="2"/>
          </p:nvPr>
        </p:nvSpPr>
        <p:spPr>
          <a:xfrm>
            <a:off x="6116638" y="4411663"/>
            <a:ext cx="3790950" cy="2571750"/>
          </a:xfrm>
        </p:spPr>
        <p:txBody>
          <a:bodyPr>
            <a:normAutofit/>
          </a:bodyPr>
          <a:lstStyle/>
          <a:p>
            <a:pPr eaLnBrk="1" hangingPunct="1"/>
            <a:r>
              <a:rPr lang="sv-SE" altLang="sv-SE" sz="1600" b="1" dirty="0">
                <a:ea typeface="ＭＳ Ｐゴシック" panose="020B0600070205080204" pitchFamily="34" charset="-128"/>
              </a:rPr>
              <a:t>Förstå hur varje kombination av roller kan användas på bästa sätt</a:t>
            </a:r>
          </a:p>
          <a:p>
            <a:pPr eaLnBrk="1" hangingPunct="1"/>
            <a:r>
              <a:rPr lang="sv-SE" altLang="sv-SE" sz="1600" b="1" dirty="0">
                <a:ea typeface="ＭＳ Ｐゴシック" panose="020B0600070205080204" pitchFamily="34" charset="-128"/>
              </a:rPr>
              <a:t>Hantera interfacet mellan rollerna för att bli mer flexibla på individ och teamnivå</a:t>
            </a:r>
          </a:p>
          <a:p>
            <a:pPr eaLnBrk="1" hangingPunct="1"/>
            <a:r>
              <a:rPr lang="sv-SE" altLang="sv-SE" sz="1600" b="1" dirty="0">
                <a:ea typeface="ＭＳ Ｐゴシック" panose="020B0600070205080204" pitchFamily="34" charset="-128"/>
              </a:rPr>
              <a:t>Ta ansvar för era roller och</a:t>
            </a:r>
            <a:br>
              <a:rPr lang="sv-SE" altLang="sv-SE" sz="1600" b="1" dirty="0">
                <a:ea typeface="ＭＳ Ｐゴシック" panose="020B0600070205080204" pitchFamily="34" charset="-128"/>
              </a:rPr>
            </a:br>
            <a:r>
              <a:rPr lang="sv-SE" altLang="sv-SE" sz="1600" b="1" dirty="0">
                <a:ea typeface="ＭＳ Ｐゴシック" panose="020B0600070205080204" pitchFamily="34" charset="-128"/>
              </a:rPr>
              <a:t>nyttja dem när de behövs</a:t>
            </a:r>
          </a:p>
        </p:txBody>
      </p:sp>
      <p:pic>
        <p:nvPicPr>
          <p:cNvPr id="62480" name="Picture 1" descr="BELBIN(uk)-Belbin lozenge logo.jpg">
            <a:extLst>
              <a:ext uri="{FF2B5EF4-FFF2-40B4-BE49-F238E27FC236}">
                <a16:creationId xmlns:a16="http://schemas.microsoft.com/office/drawing/2014/main" id="{1A860029-D4D9-4121-90E0-602E66FC7A5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244013" y="5929357"/>
            <a:ext cx="2947987"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181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2560" y="761046"/>
            <a:ext cx="7646880" cy="651691"/>
          </a:xfrm>
        </p:spPr>
        <p:txBody>
          <a:bodyPr>
            <a:normAutofit fontScale="90000"/>
          </a:bodyPr>
          <a:lstStyle/>
          <a:p>
            <a:r>
              <a:rPr lang="en-GB" sz="4388" b="1" dirty="0">
                <a:solidFill>
                  <a:srgbClr val="008A52"/>
                </a:solidFill>
              </a:rPr>
              <a:t>       </a:t>
            </a:r>
            <a:r>
              <a:rPr lang="en-GB" sz="4388" b="1" dirty="0" err="1">
                <a:solidFill>
                  <a:srgbClr val="008A52"/>
                </a:solidFill>
              </a:rPr>
              <a:t>Teamroller</a:t>
            </a:r>
            <a:r>
              <a:rPr lang="en-GB" sz="4388" b="1" dirty="0">
                <a:solidFill>
                  <a:srgbClr val="008A52"/>
                </a:solidFill>
              </a:rPr>
              <a:t> </a:t>
            </a:r>
            <a:r>
              <a:rPr lang="en-GB" sz="4388" b="1" dirty="0" err="1">
                <a:solidFill>
                  <a:srgbClr val="008A52"/>
                </a:solidFill>
              </a:rPr>
              <a:t>mäter</a:t>
            </a:r>
            <a:r>
              <a:rPr lang="en-GB" sz="4388" b="1" dirty="0">
                <a:solidFill>
                  <a:srgbClr val="008A52"/>
                </a:solidFill>
              </a:rPr>
              <a:t> </a:t>
            </a:r>
            <a:r>
              <a:rPr lang="en-GB" sz="4388" b="1" dirty="0" err="1">
                <a:solidFill>
                  <a:srgbClr val="008A52"/>
                </a:solidFill>
              </a:rPr>
              <a:t>lämplighet</a:t>
            </a:r>
            <a:endParaRPr lang="en-GB" sz="4388" b="1" dirty="0">
              <a:solidFill>
                <a:srgbClr val="008A52"/>
              </a:solidFill>
            </a:endParaRPr>
          </a:p>
        </p:txBody>
      </p:sp>
      <p:sp>
        <p:nvSpPr>
          <p:cNvPr id="76" name="Rounded Rectangle 39"/>
          <p:cNvSpPr/>
          <p:nvPr/>
        </p:nvSpPr>
        <p:spPr>
          <a:xfrm>
            <a:off x="2646309" y="1616434"/>
            <a:ext cx="1111500" cy="1111500"/>
          </a:xfrm>
          <a:prstGeom prst="ellipse">
            <a:avLst/>
          </a:prstGeom>
          <a:solidFill>
            <a:schemeClr val="bg1"/>
          </a:solidFill>
          <a:ln w="25400">
            <a:solidFill>
              <a:srgbClr val="AA4279"/>
            </a:solidFill>
          </a:ln>
          <a:effectLst/>
          <a:scene3d>
            <a:camera prst="orthographicFront"/>
            <a:lightRig rig="flat" dir="t">
              <a:rot lat="0" lon="0" rev="72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1625" b="1" dirty="0">
              <a:solidFill>
                <a:srgbClr val="7FB361"/>
              </a:solidFill>
            </a:endParaRPr>
          </a:p>
        </p:txBody>
      </p:sp>
      <p:sp>
        <p:nvSpPr>
          <p:cNvPr id="77" name="Text Box 1031"/>
          <p:cNvSpPr txBox="1">
            <a:spLocks noChangeArrowheads="1"/>
          </p:cNvSpPr>
          <p:nvPr/>
        </p:nvSpPr>
        <p:spPr bwMode="auto">
          <a:xfrm>
            <a:off x="2422322" y="1959627"/>
            <a:ext cx="1559476" cy="523220"/>
          </a:xfrm>
          <a:prstGeom prst="rect">
            <a:avLst/>
          </a:prstGeom>
          <a:noFill/>
          <a:ln w="9525">
            <a:noFill/>
            <a:miter lim="800000"/>
            <a:headEnd/>
            <a:tailEnd/>
          </a:ln>
          <a:effectLst/>
        </p:spPr>
        <p:txBody>
          <a:bodyPr wrap="square">
            <a:spAutoFit/>
          </a:bodyPr>
          <a:lstStyle/>
          <a:p>
            <a:pPr algn="ctr"/>
            <a:r>
              <a:rPr lang="en-US" sz="1400" b="1" dirty="0" err="1">
                <a:solidFill>
                  <a:srgbClr val="AA4279"/>
                </a:solidFill>
              </a:rPr>
              <a:t>Själv</a:t>
            </a:r>
            <a:r>
              <a:rPr lang="en-US" sz="1400" b="1" dirty="0">
                <a:solidFill>
                  <a:srgbClr val="AA4279"/>
                </a:solidFill>
              </a:rPr>
              <a:t>-</a:t>
            </a:r>
          </a:p>
          <a:p>
            <a:pPr algn="ctr"/>
            <a:r>
              <a:rPr lang="en-US" sz="1400" b="1" dirty="0" err="1">
                <a:solidFill>
                  <a:srgbClr val="AA4279"/>
                </a:solidFill>
              </a:rPr>
              <a:t>skattning</a:t>
            </a:r>
            <a:r>
              <a:rPr lang="en-US" sz="1400" b="1" dirty="0">
                <a:solidFill>
                  <a:srgbClr val="AA4279"/>
                </a:solidFill>
              </a:rPr>
              <a:t> </a:t>
            </a:r>
          </a:p>
        </p:txBody>
      </p:sp>
      <p:sp>
        <p:nvSpPr>
          <p:cNvPr id="80" name="Rounded Rectangle 39"/>
          <p:cNvSpPr/>
          <p:nvPr/>
        </p:nvSpPr>
        <p:spPr>
          <a:xfrm>
            <a:off x="4525009" y="1616434"/>
            <a:ext cx="1111500" cy="1111500"/>
          </a:xfrm>
          <a:prstGeom prst="ellipse">
            <a:avLst/>
          </a:prstGeom>
          <a:solidFill>
            <a:schemeClr val="bg1"/>
          </a:solidFill>
          <a:ln w="25400">
            <a:solidFill>
              <a:srgbClr val="00659C"/>
            </a:solidFill>
          </a:ln>
          <a:effectLst/>
          <a:scene3d>
            <a:camera prst="orthographicFront"/>
            <a:lightRig rig="flat" dir="t">
              <a:rot lat="0" lon="0" rev="72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1625" b="1" dirty="0">
              <a:solidFill>
                <a:srgbClr val="7FB361"/>
              </a:solidFill>
            </a:endParaRPr>
          </a:p>
        </p:txBody>
      </p:sp>
      <p:sp>
        <p:nvSpPr>
          <p:cNvPr id="81" name="Text Box 1031"/>
          <p:cNvSpPr txBox="1">
            <a:spLocks noChangeArrowheads="1"/>
          </p:cNvSpPr>
          <p:nvPr/>
        </p:nvSpPr>
        <p:spPr bwMode="auto">
          <a:xfrm>
            <a:off x="4301023" y="1872102"/>
            <a:ext cx="1559476" cy="482889"/>
          </a:xfrm>
          <a:prstGeom prst="rect">
            <a:avLst/>
          </a:prstGeom>
          <a:noFill/>
          <a:ln w="9525">
            <a:noFill/>
            <a:miter lim="800000"/>
            <a:headEnd/>
            <a:tailEnd/>
          </a:ln>
          <a:effectLst/>
        </p:spPr>
        <p:txBody>
          <a:bodyPr wrap="square">
            <a:spAutoFit/>
          </a:bodyPr>
          <a:lstStyle/>
          <a:p>
            <a:pPr algn="ctr"/>
            <a:r>
              <a:rPr lang="en-US" sz="1400" b="1" dirty="0" err="1">
                <a:solidFill>
                  <a:srgbClr val="00659C"/>
                </a:solidFill>
              </a:rPr>
              <a:t>Obs</a:t>
            </a:r>
            <a:r>
              <a:rPr lang="en-US" sz="1400" b="1" dirty="0">
                <a:solidFill>
                  <a:srgbClr val="00659C"/>
                </a:solidFill>
              </a:rPr>
              <a:t> </a:t>
            </a:r>
            <a:r>
              <a:rPr lang="en-US" sz="1400" b="1" dirty="0" err="1">
                <a:solidFill>
                  <a:srgbClr val="00659C"/>
                </a:solidFill>
              </a:rPr>
              <a:t>Syn</a:t>
            </a:r>
            <a:endParaRPr lang="en-US" sz="1400" b="1" dirty="0">
              <a:solidFill>
                <a:srgbClr val="00659C"/>
              </a:solidFill>
            </a:endParaRPr>
          </a:p>
          <a:p>
            <a:pPr algn="ctr"/>
            <a:endParaRPr lang="en-US" sz="1138" b="1" dirty="0">
              <a:solidFill>
                <a:srgbClr val="00659C"/>
              </a:solidFill>
            </a:endParaRPr>
          </a:p>
        </p:txBody>
      </p:sp>
      <p:sp>
        <p:nvSpPr>
          <p:cNvPr id="84" name="Rounded Rectangle 39"/>
          <p:cNvSpPr/>
          <p:nvPr/>
        </p:nvSpPr>
        <p:spPr>
          <a:xfrm>
            <a:off x="6477208" y="1616434"/>
            <a:ext cx="1111500" cy="1111500"/>
          </a:xfrm>
          <a:prstGeom prst="ellipse">
            <a:avLst/>
          </a:prstGeom>
          <a:solidFill>
            <a:schemeClr val="bg1"/>
          </a:solidFill>
          <a:ln w="25400">
            <a:solidFill>
              <a:srgbClr val="66B360"/>
            </a:solidFill>
          </a:ln>
          <a:effectLst/>
          <a:scene3d>
            <a:camera prst="orthographicFront"/>
            <a:lightRig rig="flat" dir="t">
              <a:rot lat="0" lon="0" rev="72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1625" b="1" dirty="0">
              <a:solidFill>
                <a:srgbClr val="7FB361"/>
              </a:solidFill>
            </a:endParaRPr>
          </a:p>
        </p:txBody>
      </p:sp>
      <p:sp>
        <p:nvSpPr>
          <p:cNvPr id="85" name="Text Box 1031"/>
          <p:cNvSpPr txBox="1">
            <a:spLocks noChangeArrowheads="1"/>
          </p:cNvSpPr>
          <p:nvPr/>
        </p:nvSpPr>
        <p:spPr bwMode="auto">
          <a:xfrm>
            <a:off x="6253222" y="1872102"/>
            <a:ext cx="1559476" cy="821443"/>
          </a:xfrm>
          <a:prstGeom prst="rect">
            <a:avLst/>
          </a:prstGeom>
          <a:noFill/>
          <a:ln w="9525">
            <a:noFill/>
            <a:miter lim="800000"/>
            <a:headEnd/>
            <a:tailEnd/>
          </a:ln>
          <a:effectLst/>
        </p:spPr>
        <p:txBody>
          <a:bodyPr wrap="square">
            <a:spAutoFit/>
          </a:bodyPr>
          <a:lstStyle/>
          <a:p>
            <a:pPr algn="ctr"/>
            <a:r>
              <a:rPr lang="en-US" b="1" dirty="0" err="1">
                <a:solidFill>
                  <a:srgbClr val="66B360"/>
                </a:solidFill>
              </a:rPr>
              <a:t>Arbetets</a:t>
            </a:r>
            <a:r>
              <a:rPr lang="en-US" b="1" dirty="0">
                <a:solidFill>
                  <a:srgbClr val="66B360"/>
                </a:solidFill>
              </a:rPr>
              <a:t>              </a:t>
            </a:r>
          </a:p>
          <a:p>
            <a:pPr algn="ctr"/>
            <a:r>
              <a:rPr lang="en-US" b="1" dirty="0" err="1">
                <a:solidFill>
                  <a:srgbClr val="66B360"/>
                </a:solidFill>
              </a:rPr>
              <a:t>krav</a:t>
            </a:r>
            <a:endParaRPr lang="en-US" b="1" dirty="0">
              <a:solidFill>
                <a:srgbClr val="66B360"/>
              </a:solidFill>
            </a:endParaRPr>
          </a:p>
          <a:p>
            <a:pPr algn="ctr"/>
            <a:endParaRPr lang="en-US" sz="1138" b="1" dirty="0">
              <a:solidFill>
                <a:srgbClr val="66B360"/>
              </a:solidFill>
            </a:endParaRPr>
          </a:p>
        </p:txBody>
      </p:sp>
      <p:sp>
        <p:nvSpPr>
          <p:cNvPr id="88" name="Rounded Rectangle 39"/>
          <p:cNvSpPr/>
          <p:nvPr/>
        </p:nvSpPr>
        <p:spPr>
          <a:xfrm>
            <a:off x="8355909" y="1616434"/>
            <a:ext cx="1111500" cy="1111500"/>
          </a:xfrm>
          <a:prstGeom prst="ellipse">
            <a:avLst/>
          </a:prstGeom>
          <a:solidFill>
            <a:schemeClr val="bg1"/>
          </a:solidFill>
          <a:ln w="25400">
            <a:solidFill>
              <a:srgbClr val="BC4332"/>
            </a:solidFill>
          </a:ln>
          <a:effectLst/>
          <a:scene3d>
            <a:camera prst="orthographicFront"/>
            <a:lightRig rig="flat" dir="t">
              <a:rot lat="0" lon="0" rev="72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1625" b="1" dirty="0">
              <a:solidFill>
                <a:srgbClr val="7FB361"/>
              </a:solidFill>
            </a:endParaRPr>
          </a:p>
        </p:txBody>
      </p:sp>
      <p:sp>
        <p:nvSpPr>
          <p:cNvPr id="89" name="Text Box 1031"/>
          <p:cNvSpPr txBox="1">
            <a:spLocks noChangeArrowheads="1"/>
          </p:cNvSpPr>
          <p:nvPr/>
        </p:nvSpPr>
        <p:spPr bwMode="auto">
          <a:xfrm>
            <a:off x="8131922" y="1872103"/>
            <a:ext cx="1559476" cy="584775"/>
          </a:xfrm>
          <a:prstGeom prst="rect">
            <a:avLst/>
          </a:prstGeom>
          <a:noFill/>
          <a:ln w="9525">
            <a:noFill/>
            <a:miter lim="800000"/>
            <a:headEnd/>
            <a:tailEnd/>
          </a:ln>
          <a:effectLst/>
        </p:spPr>
        <p:txBody>
          <a:bodyPr wrap="square">
            <a:spAutoFit/>
          </a:bodyPr>
          <a:lstStyle/>
          <a:p>
            <a:pPr algn="ctr"/>
            <a:r>
              <a:rPr lang="en-US" sz="1600" b="1" dirty="0" err="1">
                <a:solidFill>
                  <a:srgbClr val="BC4332"/>
                </a:solidFill>
              </a:rPr>
              <a:t>Obs</a:t>
            </a:r>
            <a:r>
              <a:rPr lang="en-US" sz="1600" b="1" dirty="0">
                <a:solidFill>
                  <a:srgbClr val="BC4332"/>
                </a:solidFill>
              </a:rPr>
              <a:t> </a:t>
            </a:r>
            <a:r>
              <a:rPr lang="en-US" sz="1600" b="1" dirty="0" err="1">
                <a:solidFill>
                  <a:srgbClr val="BC4332"/>
                </a:solidFill>
              </a:rPr>
              <a:t>Syn</a:t>
            </a:r>
            <a:r>
              <a:rPr lang="en-US" sz="1600" b="1" dirty="0">
                <a:solidFill>
                  <a:srgbClr val="BC4332"/>
                </a:solidFill>
              </a:rPr>
              <a:t> </a:t>
            </a:r>
          </a:p>
          <a:p>
            <a:pPr algn="ctr"/>
            <a:r>
              <a:rPr lang="en-US" sz="1600" b="1" dirty="0" err="1">
                <a:solidFill>
                  <a:srgbClr val="BC4332"/>
                </a:solidFill>
              </a:rPr>
              <a:t>på</a:t>
            </a:r>
            <a:r>
              <a:rPr lang="en-US" sz="1600" b="1" dirty="0">
                <a:solidFill>
                  <a:srgbClr val="BC4332"/>
                </a:solidFill>
              </a:rPr>
              <a:t> </a:t>
            </a:r>
            <a:r>
              <a:rPr lang="en-US" sz="1600" b="1" dirty="0" err="1">
                <a:solidFill>
                  <a:srgbClr val="BC4332"/>
                </a:solidFill>
              </a:rPr>
              <a:t>Arbetet</a:t>
            </a:r>
            <a:endParaRPr lang="en-US" sz="1600" b="1" dirty="0">
              <a:solidFill>
                <a:srgbClr val="BC4332"/>
              </a:solidFill>
            </a:endParaRPr>
          </a:p>
        </p:txBody>
      </p:sp>
      <p:sp>
        <p:nvSpPr>
          <p:cNvPr id="97" name="Text Box 1031"/>
          <p:cNvSpPr txBox="1">
            <a:spLocks noChangeArrowheads="1"/>
          </p:cNvSpPr>
          <p:nvPr/>
        </p:nvSpPr>
        <p:spPr bwMode="auto">
          <a:xfrm>
            <a:off x="2363134" y="3661164"/>
            <a:ext cx="7328264" cy="538609"/>
          </a:xfrm>
          <a:prstGeom prst="rect">
            <a:avLst/>
          </a:prstGeom>
          <a:noFill/>
          <a:ln w="9525">
            <a:noFill/>
            <a:miter lim="800000"/>
            <a:headEnd/>
            <a:tailEnd/>
          </a:ln>
          <a:effectLst/>
        </p:spPr>
        <p:txBody>
          <a:bodyPr wrap="square">
            <a:spAutoFit/>
          </a:bodyPr>
          <a:lstStyle/>
          <a:p>
            <a:pPr algn="ctr"/>
            <a:r>
              <a:rPr lang="en-US" sz="1600" b="1" dirty="0" err="1">
                <a:solidFill>
                  <a:schemeClr val="tx2"/>
                </a:solidFill>
              </a:rPr>
              <a:t>Användningsområden</a:t>
            </a:r>
            <a:endParaRPr lang="en-US" sz="1600" b="1" dirty="0">
              <a:solidFill>
                <a:schemeClr val="tx2"/>
              </a:solidFill>
            </a:endParaRPr>
          </a:p>
          <a:p>
            <a:pPr algn="ctr"/>
            <a:r>
              <a:rPr lang="en-US" sz="1300" dirty="0">
                <a:solidFill>
                  <a:schemeClr val="tx2"/>
                </a:solidFill>
              </a:rPr>
              <a:t>(</a:t>
            </a:r>
            <a:r>
              <a:rPr lang="en-US" sz="1300" dirty="0" err="1">
                <a:solidFill>
                  <a:schemeClr val="tx2"/>
                </a:solidFill>
              </a:rPr>
              <a:t>exempel</a:t>
            </a:r>
            <a:r>
              <a:rPr lang="en-US" sz="1300" dirty="0">
                <a:solidFill>
                  <a:schemeClr val="tx2"/>
                </a:solidFill>
              </a:rPr>
              <a:t>)</a:t>
            </a:r>
            <a:endParaRPr lang="en-US" sz="1138" dirty="0">
              <a:solidFill>
                <a:schemeClr val="tx2"/>
              </a:solidFill>
            </a:endParaRPr>
          </a:p>
        </p:txBody>
      </p:sp>
      <p:sp>
        <p:nvSpPr>
          <p:cNvPr id="98" name="Text Box 1036"/>
          <p:cNvSpPr txBox="1">
            <a:spLocks noChangeArrowheads="1"/>
          </p:cNvSpPr>
          <p:nvPr/>
        </p:nvSpPr>
        <p:spPr bwMode="auto">
          <a:xfrm>
            <a:off x="2391439" y="4183976"/>
            <a:ext cx="2120602" cy="443839"/>
          </a:xfrm>
          <a:prstGeom prst="rect">
            <a:avLst/>
          </a:prstGeom>
          <a:noFill/>
          <a:ln w="9525">
            <a:noFill/>
            <a:miter lim="800000"/>
            <a:headEnd/>
            <a:tailEnd/>
          </a:ln>
          <a:effectLst/>
        </p:spPr>
        <p:txBody>
          <a:bodyPr wrap="square">
            <a:spAutoFit/>
          </a:bodyPr>
          <a:lstStyle/>
          <a:p>
            <a:pPr defTabSz="464344">
              <a:lnSpc>
                <a:spcPct val="90000"/>
              </a:lnSpc>
              <a:spcBef>
                <a:spcPct val="0"/>
              </a:spcBef>
              <a:spcAft>
                <a:spcPct val="35000"/>
              </a:spcAft>
            </a:pPr>
            <a:r>
              <a:rPr lang="en-GB" sz="1400" b="1" dirty="0">
                <a:solidFill>
                  <a:schemeClr val="tx2"/>
                </a:solidFill>
              </a:rPr>
              <a:t>Teambuilding  </a:t>
            </a:r>
            <a:r>
              <a:rPr lang="en-GB" sz="1138" b="1" dirty="0">
                <a:solidFill>
                  <a:schemeClr val="tx2"/>
                </a:solidFill>
              </a:rPr>
              <a:t>                           (</a:t>
            </a:r>
            <a:r>
              <a:rPr lang="en-GB" sz="1138" b="1" dirty="0" err="1">
                <a:solidFill>
                  <a:schemeClr val="tx2"/>
                </a:solidFill>
              </a:rPr>
              <a:t>nya</a:t>
            </a:r>
            <a:r>
              <a:rPr lang="en-GB" sz="1138" b="1" dirty="0">
                <a:solidFill>
                  <a:schemeClr val="tx2"/>
                </a:solidFill>
              </a:rPr>
              <a:t> </a:t>
            </a:r>
            <a:r>
              <a:rPr lang="en-GB" sz="1138" b="1" dirty="0" err="1">
                <a:solidFill>
                  <a:schemeClr val="tx2"/>
                </a:solidFill>
              </a:rPr>
              <a:t>och</a:t>
            </a:r>
            <a:r>
              <a:rPr lang="en-GB" sz="1138" b="1" dirty="0">
                <a:solidFill>
                  <a:schemeClr val="tx2"/>
                </a:solidFill>
              </a:rPr>
              <a:t> </a:t>
            </a:r>
            <a:r>
              <a:rPr lang="en-GB" sz="1138" b="1" dirty="0" err="1">
                <a:solidFill>
                  <a:schemeClr val="tx2"/>
                </a:solidFill>
              </a:rPr>
              <a:t>existerande</a:t>
            </a:r>
            <a:r>
              <a:rPr lang="en-GB" sz="1138" b="1" dirty="0">
                <a:solidFill>
                  <a:schemeClr val="tx2"/>
                </a:solidFill>
              </a:rPr>
              <a:t> team)  </a:t>
            </a:r>
          </a:p>
        </p:txBody>
      </p:sp>
      <p:sp>
        <p:nvSpPr>
          <p:cNvPr id="99" name="Rounded Rectangle 39"/>
          <p:cNvSpPr/>
          <p:nvPr/>
        </p:nvSpPr>
        <p:spPr>
          <a:xfrm flipV="1">
            <a:off x="2348122" y="4167094"/>
            <a:ext cx="2175788" cy="410074"/>
          </a:xfrm>
          <a:prstGeom prst="roundRect">
            <a:avLst>
              <a:gd name="adj" fmla="val 16736"/>
            </a:avLst>
          </a:prstGeom>
          <a:noFill/>
          <a:ln w="25400">
            <a:gradFill flip="none" rotWithShape="1">
              <a:gsLst>
                <a:gs pos="0">
                  <a:srgbClr val="6799C8"/>
                </a:gs>
                <a:gs pos="67000">
                  <a:schemeClr val="accent6">
                    <a:alpha val="0"/>
                  </a:schemeClr>
                </a:gs>
              </a:gsLst>
              <a:lin ang="5400000" scaled="1"/>
              <a:tileRect/>
            </a:gradFill>
          </a:ln>
          <a:effectLst>
            <a:innerShdw blurRad="63500" dist="50800" dir="5400000">
              <a:prstClr val="black">
                <a:alpha val="50000"/>
              </a:prstClr>
            </a:innerShdw>
          </a:effectLst>
          <a:scene3d>
            <a:camera prst="orthographicFront"/>
            <a:lightRig rig="flat" dir="t">
              <a:rot lat="0" lon="0" rev="72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1625" b="1" dirty="0">
              <a:solidFill>
                <a:schemeClr val="accent2"/>
              </a:solidFill>
            </a:endParaRPr>
          </a:p>
        </p:txBody>
      </p:sp>
      <p:sp>
        <p:nvSpPr>
          <p:cNvPr id="100" name="Text Box 1036"/>
          <p:cNvSpPr txBox="1">
            <a:spLocks noChangeArrowheads="1"/>
          </p:cNvSpPr>
          <p:nvPr/>
        </p:nvSpPr>
        <p:spPr bwMode="auto">
          <a:xfrm>
            <a:off x="2391439" y="4674728"/>
            <a:ext cx="2120602" cy="286232"/>
          </a:xfrm>
          <a:prstGeom prst="rect">
            <a:avLst/>
          </a:prstGeom>
          <a:noFill/>
          <a:ln w="9525">
            <a:noFill/>
            <a:miter lim="800000"/>
            <a:headEnd/>
            <a:tailEnd/>
          </a:ln>
          <a:effectLst/>
        </p:spPr>
        <p:txBody>
          <a:bodyPr wrap="square">
            <a:spAutoFit/>
          </a:bodyPr>
          <a:lstStyle/>
          <a:p>
            <a:pPr defTabSz="464344">
              <a:lnSpc>
                <a:spcPct val="90000"/>
              </a:lnSpc>
              <a:spcBef>
                <a:spcPct val="0"/>
              </a:spcBef>
              <a:spcAft>
                <a:spcPct val="35000"/>
              </a:spcAft>
            </a:pPr>
            <a:r>
              <a:rPr lang="en-GB" sz="1400" b="1" dirty="0" err="1">
                <a:solidFill>
                  <a:schemeClr val="tx2"/>
                </a:solidFill>
              </a:rPr>
              <a:t>Utveckling</a:t>
            </a:r>
            <a:r>
              <a:rPr lang="en-GB" sz="1400" b="1" dirty="0">
                <a:solidFill>
                  <a:schemeClr val="tx2"/>
                </a:solidFill>
              </a:rPr>
              <a:t> </a:t>
            </a:r>
            <a:r>
              <a:rPr lang="en-GB" sz="1400" b="1" dirty="0" err="1">
                <a:solidFill>
                  <a:schemeClr val="tx2"/>
                </a:solidFill>
              </a:rPr>
              <a:t>av</a:t>
            </a:r>
            <a:r>
              <a:rPr lang="en-GB" sz="1400" b="1" dirty="0">
                <a:solidFill>
                  <a:schemeClr val="tx2"/>
                </a:solidFill>
              </a:rPr>
              <a:t> </a:t>
            </a:r>
            <a:r>
              <a:rPr lang="en-GB" sz="1400" b="1" dirty="0" err="1">
                <a:solidFill>
                  <a:schemeClr val="tx2"/>
                </a:solidFill>
              </a:rPr>
              <a:t>individen</a:t>
            </a:r>
            <a:endParaRPr lang="en-GB" sz="1400" b="1" dirty="0">
              <a:solidFill>
                <a:schemeClr val="tx2"/>
              </a:solidFill>
            </a:endParaRPr>
          </a:p>
        </p:txBody>
      </p:sp>
      <p:sp>
        <p:nvSpPr>
          <p:cNvPr id="101" name="Rounded Rectangle 39"/>
          <p:cNvSpPr/>
          <p:nvPr/>
        </p:nvSpPr>
        <p:spPr>
          <a:xfrm flipV="1">
            <a:off x="2348122" y="4585972"/>
            <a:ext cx="2175788" cy="410074"/>
          </a:xfrm>
          <a:prstGeom prst="roundRect">
            <a:avLst>
              <a:gd name="adj" fmla="val 16736"/>
            </a:avLst>
          </a:prstGeom>
          <a:noFill/>
          <a:ln w="25400">
            <a:gradFill flip="none" rotWithShape="1">
              <a:gsLst>
                <a:gs pos="0">
                  <a:srgbClr val="6799C8"/>
                </a:gs>
                <a:gs pos="67000">
                  <a:schemeClr val="accent6">
                    <a:alpha val="0"/>
                  </a:schemeClr>
                </a:gs>
              </a:gsLst>
              <a:lin ang="5400000" scaled="1"/>
              <a:tileRect/>
            </a:gradFill>
          </a:ln>
          <a:effectLst>
            <a:innerShdw blurRad="63500" dist="50800" dir="5400000">
              <a:prstClr val="black">
                <a:alpha val="50000"/>
              </a:prstClr>
            </a:innerShdw>
          </a:effectLst>
          <a:scene3d>
            <a:camera prst="orthographicFront"/>
            <a:lightRig rig="flat" dir="t">
              <a:rot lat="0" lon="0" rev="72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1625" b="1" dirty="0">
              <a:solidFill>
                <a:schemeClr val="accent2"/>
              </a:solidFill>
            </a:endParaRPr>
          </a:p>
        </p:txBody>
      </p:sp>
      <p:sp>
        <p:nvSpPr>
          <p:cNvPr id="102" name="Text Box 1036"/>
          <p:cNvSpPr txBox="1">
            <a:spLocks noChangeArrowheads="1"/>
          </p:cNvSpPr>
          <p:nvPr/>
        </p:nvSpPr>
        <p:spPr bwMode="auto">
          <a:xfrm>
            <a:off x="2391439" y="5082126"/>
            <a:ext cx="2120602" cy="286232"/>
          </a:xfrm>
          <a:prstGeom prst="rect">
            <a:avLst/>
          </a:prstGeom>
          <a:noFill/>
          <a:ln w="9525">
            <a:noFill/>
            <a:miter lim="800000"/>
            <a:headEnd/>
            <a:tailEnd/>
          </a:ln>
          <a:effectLst/>
        </p:spPr>
        <p:txBody>
          <a:bodyPr wrap="square">
            <a:spAutoFit/>
          </a:bodyPr>
          <a:lstStyle/>
          <a:p>
            <a:pPr defTabSz="464344">
              <a:lnSpc>
                <a:spcPct val="90000"/>
              </a:lnSpc>
              <a:spcBef>
                <a:spcPct val="0"/>
              </a:spcBef>
              <a:spcAft>
                <a:spcPct val="35000"/>
              </a:spcAft>
            </a:pPr>
            <a:r>
              <a:rPr lang="en-GB" sz="1400" b="1" dirty="0" err="1">
                <a:solidFill>
                  <a:schemeClr val="tx2"/>
                </a:solidFill>
              </a:rPr>
              <a:t>Karriärutveckling</a:t>
            </a:r>
            <a:endParaRPr lang="en-GB" sz="1400" b="1" dirty="0">
              <a:solidFill>
                <a:schemeClr val="tx2"/>
              </a:solidFill>
            </a:endParaRPr>
          </a:p>
        </p:txBody>
      </p:sp>
      <p:sp>
        <p:nvSpPr>
          <p:cNvPr id="103" name="Rounded Rectangle 39"/>
          <p:cNvSpPr/>
          <p:nvPr/>
        </p:nvSpPr>
        <p:spPr>
          <a:xfrm flipV="1">
            <a:off x="2348122" y="4993370"/>
            <a:ext cx="2175788" cy="410074"/>
          </a:xfrm>
          <a:prstGeom prst="roundRect">
            <a:avLst>
              <a:gd name="adj" fmla="val 16736"/>
            </a:avLst>
          </a:prstGeom>
          <a:noFill/>
          <a:ln w="25400">
            <a:gradFill flip="none" rotWithShape="1">
              <a:gsLst>
                <a:gs pos="0">
                  <a:srgbClr val="6799C8"/>
                </a:gs>
                <a:gs pos="67000">
                  <a:schemeClr val="accent6">
                    <a:alpha val="0"/>
                  </a:schemeClr>
                </a:gs>
              </a:gsLst>
              <a:lin ang="5400000" scaled="1"/>
              <a:tileRect/>
            </a:gradFill>
          </a:ln>
          <a:effectLst>
            <a:innerShdw blurRad="63500" dist="50800" dir="5400000">
              <a:prstClr val="black">
                <a:alpha val="50000"/>
              </a:prstClr>
            </a:innerShdw>
          </a:effectLst>
          <a:scene3d>
            <a:camera prst="orthographicFront"/>
            <a:lightRig rig="flat" dir="t">
              <a:rot lat="0" lon="0" rev="72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1625" b="1" dirty="0">
              <a:solidFill>
                <a:schemeClr val="accent2"/>
              </a:solidFill>
            </a:endParaRPr>
          </a:p>
        </p:txBody>
      </p:sp>
      <p:sp>
        <p:nvSpPr>
          <p:cNvPr id="104" name="Text Box 1036"/>
          <p:cNvSpPr txBox="1">
            <a:spLocks noChangeArrowheads="1"/>
          </p:cNvSpPr>
          <p:nvPr/>
        </p:nvSpPr>
        <p:spPr bwMode="auto">
          <a:xfrm>
            <a:off x="2391439" y="5501004"/>
            <a:ext cx="2120602" cy="286232"/>
          </a:xfrm>
          <a:prstGeom prst="rect">
            <a:avLst/>
          </a:prstGeom>
          <a:noFill/>
          <a:ln w="9525">
            <a:noFill/>
            <a:miter lim="800000"/>
            <a:headEnd/>
            <a:tailEnd/>
          </a:ln>
          <a:effectLst/>
        </p:spPr>
        <p:txBody>
          <a:bodyPr wrap="square">
            <a:spAutoFit/>
          </a:bodyPr>
          <a:lstStyle/>
          <a:p>
            <a:pPr defTabSz="464344">
              <a:lnSpc>
                <a:spcPct val="90000"/>
              </a:lnSpc>
              <a:spcBef>
                <a:spcPct val="0"/>
              </a:spcBef>
              <a:spcAft>
                <a:spcPct val="35000"/>
              </a:spcAft>
            </a:pPr>
            <a:r>
              <a:rPr lang="en-GB" sz="1400" b="1" dirty="0">
                <a:solidFill>
                  <a:schemeClr val="tx2"/>
                </a:solidFill>
              </a:rPr>
              <a:t>Intern </a:t>
            </a:r>
            <a:r>
              <a:rPr lang="en-GB" sz="1400" b="1" dirty="0" err="1">
                <a:solidFill>
                  <a:schemeClr val="tx2"/>
                </a:solidFill>
              </a:rPr>
              <a:t>rekrytering</a:t>
            </a:r>
            <a:endParaRPr lang="en-GB" sz="1400" b="1" dirty="0">
              <a:solidFill>
                <a:schemeClr val="tx2"/>
              </a:solidFill>
            </a:endParaRPr>
          </a:p>
        </p:txBody>
      </p:sp>
      <p:sp>
        <p:nvSpPr>
          <p:cNvPr id="105" name="Rounded Rectangle 39"/>
          <p:cNvSpPr/>
          <p:nvPr/>
        </p:nvSpPr>
        <p:spPr>
          <a:xfrm flipV="1">
            <a:off x="2348122" y="5412249"/>
            <a:ext cx="2175788" cy="410074"/>
          </a:xfrm>
          <a:prstGeom prst="roundRect">
            <a:avLst>
              <a:gd name="adj" fmla="val 16736"/>
            </a:avLst>
          </a:prstGeom>
          <a:noFill/>
          <a:ln w="25400">
            <a:gradFill flip="none" rotWithShape="1">
              <a:gsLst>
                <a:gs pos="0">
                  <a:srgbClr val="6799C8"/>
                </a:gs>
                <a:gs pos="67000">
                  <a:schemeClr val="accent6">
                    <a:alpha val="0"/>
                  </a:schemeClr>
                </a:gs>
              </a:gsLst>
              <a:lin ang="5400000" scaled="1"/>
              <a:tileRect/>
            </a:gradFill>
          </a:ln>
          <a:effectLst>
            <a:innerShdw blurRad="63500" dist="50800" dir="5400000">
              <a:prstClr val="black">
                <a:alpha val="50000"/>
              </a:prstClr>
            </a:innerShdw>
          </a:effectLst>
          <a:scene3d>
            <a:camera prst="orthographicFront"/>
            <a:lightRig rig="flat" dir="t">
              <a:rot lat="0" lon="0" rev="72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1625" b="1" dirty="0">
              <a:solidFill>
                <a:schemeClr val="accent2"/>
              </a:solidFill>
            </a:endParaRPr>
          </a:p>
        </p:txBody>
      </p:sp>
      <p:sp>
        <p:nvSpPr>
          <p:cNvPr id="114" name="Text Box 1036"/>
          <p:cNvSpPr txBox="1">
            <a:spLocks noChangeArrowheads="1"/>
          </p:cNvSpPr>
          <p:nvPr/>
        </p:nvSpPr>
        <p:spPr bwMode="auto">
          <a:xfrm>
            <a:off x="5008670" y="4261662"/>
            <a:ext cx="2120602" cy="286232"/>
          </a:xfrm>
          <a:prstGeom prst="rect">
            <a:avLst/>
          </a:prstGeom>
          <a:noFill/>
          <a:ln w="9525">
            <a:noFill/>
            <a:miter lim="800000"/>
            <a:headEnd/>
            <a:tailEnd/>
          </a:ln>
          <a:effectLst/>
        </p:spPr>
        <p:txBody>
          <a:bodyPr wrap="square">
            <a:spAutoFit/>
          </a:bodyPr>
          <a:lstStyle/>
          <a:p>
            <a:pPr defTabSz="464344">
              <a:lnSpc>
                <a:spcPct val="90000"/>
              </a:lnSpc>
              <a:spcBef>
                <a:spcPct val="0"/>
              </a:spcBef>
              <a:spcAft>
                <a:spcPct val="35000"/>
              </a:spcAft>
            </a:pPr>
            <a:r>
              <a:rPr lang="en-GB" sz="1400" b="1" dirty="0">
                <a:solidFill>
                  <a:schemeClr val="tx2"/>
                </a:solidFill>
              </a:rPr>
              <a:t>Extern </a:t>
            </a:r>
            <a:r>
              <a:rPr lang="en-GB" sz="1400" b="1" dirty="0" err="1">
                <a:solidFill>
                  <a:schemeClr val="tx2"/>
                </a:solidFill>
              </a:rPr>
              <a:t>rekrytering</a:t>
            </a:r>
            <a:endParaRPr lang="en-GB" sz="1400" b="1" dirty="0">
              <a:solidFill>
                <a:schemeClr val="tx2"/>
              </a:solidFill>
            </a:endParaRPr>
          </a:p>
        </p:txBody>
      </p:sp>
      <p:sp>
        <p:nvSpPr>
          <p:cNvPr id="115" name="Rounded Rectangle 39"/>
          <p:cNvSpPr/>
          <p:nvPr/>
        </p:nvSpPr>
        <p:spPr>
          <a:xfrm flipV="1">
            <a:off x="4965353" y="4167094"/>
            <a:ext cx="2175788" cy="410074"/>
          </a:xfrm>
          <a:prstGeom prst="roundRect">
            <a:avLst>
              <a:gd name="adj" fmla="val 16736"/>
            </a:avLst>
          </a:prstGeom>
          <a:noFill/>
          <a:ln w="25400">
            <a:gradFill flip="none" rotWithShape="1">
              <a:gsLst>
                <a:gs pos="0">
                  <a:srgbClr val="6799C8"/>
                </a:gs>
                <a:gs pos="67000">
                  <a:schemeClr val="accent6">
                    <a:alpha val="0"/>
                  </a:schemeClr>
                </a:gs>
              </a:gsLst>
              <a:lin ang="5400000" scaled="1"/>
              <a:tileRect/>
            </a:gradFill>
          </a:ln>
          <a:effectLst>
            <a:innerShdw blurRad="63500" dist="50800" dir="5400000">
              <a:prstClr val="black">
                <a:alpha val="50000"/>
              </a:prstClr>
            </a:innerShdw>
          </a:effectLst>
          <a:scene3d>
            <a:camera prst="orthographicFront"/>
            <a:lightRig rig="flat" dir="t">
              <a:rot lat="0" lon="0" rev="72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1625" b="1" dirty="0">
              <a:solidFill>
                <a:schemeClr val="accent2"/>
              </a:solidFill>
            </a:endParaRPr>
          </a:p>
        </p:txBody>
      </p:sp>
      <p:sp>
        <p:nvSpPr>
          <p:cNvPr id="116" name="Text Box 1036"/>
          <p:cNvSpPr txBox="1">
            <a:spLocks noChangeArrowheads="1"/>
          </p:cNvSpPr>
          <p:nvPr/>
        </p:nvSpPr>
        <p:spPr bwMode="auto">
          <a:xfrm>
            <a:off x="5035699" y="4674728"/>
            <a:ext cx="2120602" cy="258532"/>
          </a:xfrm>
          <a:prstGeom prst="rect">
            <a:avLst/>
          </a:prstGeom>
          <a:noFill/>
          <a:ln w="9525">
            <a:noFill/>
            <a:miter lim="800000"/>
            <a:headEnd/>
            <a:tailEnd/>
          </a:ln>
          <a:effectLst/>
        </p:spPr>
        <p:txBody>
          <a:bodyPr wrap="square">
            <a:spAutoFit/>
          </a:bodyPr>
          <a:lstStyle/>
          <a:p>
            <a:pPr defTabSz="464344">
              <a:lnSpc>
                <a:spcPct val="90000"/>
              </a:lnSpc>
              <a:spcBef>
                <a:spcPct val="0"/>
              </a:spcBef>
              <a:spcAft>
                <a:spcPct val="35000"/>
              </a:spcAft>
            </a:pPr>
            <a:r>
              <a:rPr lang="en-GB" sz="1200" b="1" dirty="0" err="1">
                <a:solidFill>
                  <a:schemeClr val="tx2"/>
                </a:solidFill>
              </a:rPr>
              <a:t>Utvärdering</a:t>
            </a:r>
            <a:r>
              <a:rPr lang="en-GB" sz="1200" b="1" dirty="0">
                <a:solidFill>
                  <a:schemeClr val="tx2"/>
                </a:solidFill>
              </a:rPr>
              <a:t> </a:t>
            </a:r>
            <a:r>
              <a:rPr lang="en-GB" sz="1200" b="1" dirty="0" err="1">
                <a:solidFill>
                  <a:schemeClr val="tx2"/>
                </a:solidFill>
              </a:rPr>
              <a:t>av</a:t>
            </a:r>
            <a:r>
              <a:rPr lang="en-GB" sz="1200" b="1" dirty="0">
                <a:solidFill>
                  <a:schemeClr val="tx2"/>
                </a:solidFill>
              </a:rPr>
              <a:t> </a:t>
            </a:r>
            <a:r>
              <a:rPr lang="en-GB" sz="1200" b="1" dirty="0" err="1">
                <a:solidFill>
                  <a:schemeClr val="tx2"/>
                </a:solidFill>
              </a:rPr>
              <a:t>arbetsfunktion</a:t>
            </a:r>
            <a:endParaRPr lang="en-GB" sz="1200" b="1" dirty="0">
              <a:solidFill>
                <a:schemeClr val="tx2"/>
              </a:solidFill>
            </a:endParaRPr>
          </a:p>
        </p:txBody>
      </p:sp>
      <p:sp>
        <p:nvSpPr>
          <p:cNvPr id="117" name="Rounded Rectangle 39"/>
          <p:cNvSpPr/>
          <p:nvPr/>
        </p:nvSpPr>
        <p:spPr>
          <a:xfrm flipV="1">
            <a:off x="4965353" y="4585972"/>
            <a:ext cx="2175788" cy="410074"/>
          </a:xfrm>
          <a:prstGeom prst="roundRect">
            <a:avLst>
              <a:gd name="adj" fmla="val 16736"/>
            </a:avLst>
          </a:prstGeom>
          <a:noFill/>
          <a:ln w="25400">
            <a:gradFill flip="none" rotWithShape="1">
              <a:gsLst>
                <a:gs pos="0">
                  <a:srgbClr val="6799C8"/>
                </a:gs>
                <a:gs pos="67000">
                  <a:schemeClr val="accent6">
                    <a:alpha val="0"/>
                  </a:schemeClr>
                </a:gs>
              </a:gsLst>
              <a:lin ang="5400000" scaled="1"/>
              <a:tileRect/>
            </a:gradFill>
          </a:ln>
          <a:effectLst>
            <a:innerShdw blurRad="63500" dist="50800" dir="5400000">
              <a:prstClr val="black">
                <a:alpha val="50000"/>
              </a:prstClr>
            </a:innerShdw>
          </a:effectLst>
          <a:scene3d>
            <a:camera prst="orthographicFront"/>
            <a:lightRig rig="flat" dir="t">
              <a:rot lat="0" lon="0" rev="72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1625" b="1" dirty="0">
              <a:solidFill>
                <a:schemeClr val="accent2"/>
              </a:solidFill>
            </a:endParaRPr>
          </a:p>
        </p:txBody>
      </p:sp>
      <p:sp>
        <p:nvSpPr>
          <p:cNvPr id="118" name="Text Box 1036"/>
          <p:cNvSpPr txBox="1">
            <a:spLocks noChangeArrowheads="1"/>
          </p:cNvSpPr>
          <p:nvPr/>
        </p:nvSpPr>
        <p:spPr bwMode="auto">
          <a:xfrm>
            <a:off x="5008670" y="5082126"/>
            <a:ext cx="2120602" cy="313932"/>
          </a:xfrm>
          <a:prstGeom prst="rect">
            <a:avLst/>
          </a:prstGeom>
          <a:noFill/>
          <a:ln w="9525">
            <a:noFill/>
            <a:miter lim="800000"/>
            <a:headEnd/>
            <a:tailEnd/>
          </a:ln>
          <a:effectLst/>
        </p:spPr>
        <p:txBody>
          <a:bodyPr wrap="square">
            <a:spAutoFit/>
          </a:bodyPr>
          <a:lstStyle/>
          <a:p>
            <a:pPr defTabSz="464344">
              <a:lnSpc>
                <a:spcPct val="90000"/>
              </a:lnSpc>
              <a:spcBef>
                <a:spcPct val="0"/>
              </a:spcBef>
              <a:spcAft>
                <a:spcPct val="35000"/>
              </a:spcAft>
            </a:pPr>
            <a:r>
              <a:rPr lang="en-GB" sz="1600" b="1" dirty="0" err="1">
                <a:solidFill>
                  <a:schemeClr val="tx2"/>
                </a:solidFill>
              </a:rPr>
              <a:t>Bygga</a:t>
            </a:r>
            <a:r>
              <a:rPr lang="en-GB" sz="1600" b="1" dirty="0">
                <a:solidFill>
                  <a:schemeClr val="tx2"/>
                </a:solidFill>
              </a:rPr>
              <a:t> </a:t>
            </a:r>
            <a:r>
              <a:rPr lang="en-GB" sz="1600" b="1" dirty="0" err="1">
                <a:solidFill>
                  <a:schemeClr val="tx2"/>
                </a:solidFill>
              </a:rPr>
              <a:t>projektteam</a:t>
            </a:r>
            <a:endParaRPr lang="en-GB" sz="1600" b="1" dirty="0">
              <a:solidFill>
                <a:schemeClr val="tx2"/>
              </a:solidFill>
            </a:endParaRPr>
          </a:p>
        </p:txBody>
      </p:sp>
      <p:sp>
        <p:nvSpPr>
          <p:cNvPr id="119" name="Rounded Rectangle 39"/>
          <p:cNvSpPr/>
          <p:nvPr/>
        </p:nvSpPr>
        <p:spPr>
          <a:xfrm flipV="1">
            <a:off x="4965353" y="4993370"/>
            <a:ext cx="2175788" cy="410074"/>
          </a:xfrm>
          <a:prstGeom prst="roundRect">
            <a:avLst>
              <a:gd name="adj" fmla="val 16736"/>
            </a:avLst>
          </a:prstGeom>
          <a:noFill/>
          <a:ln w="25400">
            <a:gradFill flip="none" rotWithShape="1">
              <a:gsLst>
                <a:gs pos="0">
                  <a:srgbClr val="6799C8"/>
                </a:gs>
                <a:gs pos="67000">
                  <a:schemeClr val="accent6">
                    <a:alpha val="0"/>
                  </a:schemeClr>
                </a:gs>
              </a:gsLst>
              <a:lin ang="5400000" scaled="1"/>
              <a:tileRect/>
            </a:gradFill>
          </a:ln>
          <a:effectLst>
            <a:innerShdw blurRad="63500" dist="50800" dir="5400000">
              <a:prstClr val="black">
                <a:alpha val="50000"/>
              </a:prstClr>
            </a:innerShdw>
          </a:effectLst>
          <a:scene3d>
            <a:camera prst="orthographicFront"/>
            <a:lightRig rig="flat" dir="t">
              <a:rot lat="0" lon="0" rev="72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1625" b="1" dirty="0">
              <a:solidFill>
                <a:schemeClr val="accent2"/>
              </a:solidFill>
            </a:endParaRPr>
          </a:p>
        </p:txBody>
      </p:sp>
      <p:sp>
        <p:nvSpPr>
          <p:cNvPr id="120" name="Text Box 1036"/>
          <p:cNvSpPr txBox="1">
            <a:spLocks noChangeArrowheads="1"/>
          </p:cNvSpPr>
          <p:nvPr/>
        </p:nvSpPr>
        <p:spPr bwMode="auto">
          <a:xfrm>
            <a:off x="5008670" y="5501004"/>
            <a:ext cx="2120602" cy="286232"/>
          </a:xfrm>
          <a:prstGeom prst="rect">
            <a:avLst/>
          </a:prstGeom>
          <a:noFill/>
          <a:ln w="9525">
            <a:noFill/>
            <a:miter lim="800000"/>
            <a:headEnd/>
            <a:tailEnd/>
          </a:ln>
          <a:effectLst/>
        </p:spPr>
        <p:txBody>
          <a:bodyPr wrap="square">
            <a:spAutoFit/>
          </a:bodyPr>
          <a:lstStyle/>
          <a:p>
            <a:pPr defTabSz="464344">
              <a:lnSpc>
                <a:spcPct val="90000"/>
              </a:lnSpc>
              <a:spcBef>
                <a:spcPct val="0"/>
              </a:spcBef>
              <a:spcAft>
                <a:spcPct val="35000"/>
              </a:spcAft>
            </a:pPr>
            <a:r>
              <a:rPr lang="en-GB" sz="1400" b="1" dirty="0" err="1">
                <a:solidFill>
                  <a:schemeClr val="tx2"/>
                </a:solidFill>
              </a:rPr>
              <a:t>Konflikthantering</a:t>
            </a:r>
            <a:endParaRPr lang="en-GB" sz="1400" b="1" dirty="0">
              <a:solidFill>
                <a:schemeClr val="tx2"/>
              </a:solidFill>
            </a:endParaRPr>
          </a:p>
        </p:txBody>
      </p:sp>
      <p:sp>
        <p:nvSpPr>
          <p:cNvPr id="121" name="Rounded Rectangle 39"/>
          <p:cNvSpPr/>
          <p:nvPr/>
        </p:nvSpPr>
        <p:spPr>
          <a:xfrm flipV="1">
            <a:off x="4965353" y="5412249"/>
            <a:ext cx="2175788" cy="410074"/>
          </a:xfrm>
          <a:prstGeom prst="roundRect">
            <a:avLst>
              <a:gd name="adj" fmla="val 16736"/>
            </a:avLst>
          </a:prstGeom>
          <a:noFill/>
          <a:ln w="25400">
            <a:gradFill flip="none" rotWithShape="1">
              <a:gsLst>
                <a:gs pos="0">
                  <a:srgbClr val="6799C8"/>
                </a:gs>
                <a:gs pos="67000">
                  <a:schemeClr val="accent6">
                    <a:alpha val="0"/>
                  </a:schemeClr>
                </a:gs>
              </a:gsLst>
              <a:lin ang="5400000" scaled="1"/>
              <a:tileRect/>
            </a:gradFill>
          </a:ln>
          <a:effectLst>
            <a:innerShdw blurRad="63500" dist="50800" dir="5400000">
              <a:prstClr val="black">
                <a:alpha val="50000"/>
              </a:prstClr>
            </a:innerShdw>
          </a:effectLst>
          <a:scene3d>
            <a:camera prst="orthographicFront"/>
            <a:lightRig rig="flat" dir="t">
              <a:rot lat="0" lon="0" rev="72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1625" b="1" dirty="0">
              <a:solidFill>
                <a:schemeClr val="accent2"/>
              </a:solidFill>
            </a:endParaRPr>
          </a:p>
        </p:txBody>
      </p:sp>
      <p:sp>
        <p:nvSpPr>
          <p:cNvPr id="122" name="Text Box 1036"/>
          <p:cNvSpPr txBox="1">
            <a:spLocks noChangeArrowheads="1"/>
          </p:cNvSpPr>
          <p:nvPr/>
        </p:nvSpPr>
        <p:spPr bwMode="auto">
          <a:xfrm>
            <a:off x="7577875" y="4267330"/>
            <a:ext cx="2120602" cy="258532"/>
          </a:xfrm>
          <a:prstGeom prst="rect">
            <a:avLst/>
          </a:prstGeom>
          <a:noFill/>
          <a:ln w="9525">
            <a:noFill/>
            <a:miter lim="800000"/>
            <a:headEnd/>
            <a:tailEnd/>
          </a:ln>
          <a:effectLst/>
        </p:spPr>
        <p:txBody>
          <a:bodyPr wrap="square">
            <a:spAutoFit/>
          </a:bodyPr>
          <a:lstStyle/>
          <a:p>
            <a:pPr defTabSz="464344">
              <a:lnSpc>
                <a:spcPct val="90000"/>
              </a:lnSpc>
              <a:spcBef>
                <a:spcPct val="0"/>
              </a:spcBef>
              <a:spcAft>
                <a:spcPct val="35000"/>
              </a:spcAft>
            </a:pPr>
            <a:r>
              <a:rPr lang="en-GB" sz="1200" b="1" dirty="0" err="1">
                <a:solidFill>
                  <a:schemeClr val="tx2"/>
                </a:solidFill>
              </a:rPr>
              <a:t>Utveckling</a:t>
            </a:r>
            <a:r>
              <a:rPr lang="en-GB" sz="1200" b="1" dirty="0">
                <a:solidFill>
                  <a:schemeClr val="tx2"/>
                </a:solidFill>
              </a:rPr>
              <a:t> </a:t>
            </a:r>
            <a:r>
              <a:rPr lang="en-GB" sz="1200" b="1" dirty="0" err="1">
                <a:solidFill>
                  <a:schemeClr val="tx2"/>
                </a:solidFill>
              </a:rPr>
              <a:t>av</a:t>
            </a:r>
            <a:r>
              <a:rPr lang="en-GB" sz="1200" b="1" dirty="0">
                <a:solidFill>
                  <a:schemeClr val="tx2"/>
                </a:solidFill>
              </a:rPr>
              <a:t> management </a:t>
            </a:r>
          </a:p>
        </p:txBody>
      </p:sp>
      <p:sp>
        <p:nvSpPr>
          <p:cNvPr id="123" name="Rounded Rectangle 39"/>
          <p:cNvSpPr/>
          <p:nvPr/>
        </p:nvSpPr>
        <p:spPr>
          <a:xfrm flipV="1">
            <a:off x="7601678" y="4167094"/>
            <a:ext cx="2175788" cy="410074"/>
          </a:xfrm>
          <a:prstGeom prst="roundRect">
            <a:avLst>
              <a:gd name="adj" fmla="val 16736"/>
            </a:avLst>
          </a:prstGeom>
          <a:noFill/>
          <a:ln w="25400">
            <a:gradFill flip="none" rotWithShape="1">
              <a:gsLst>
                <a:gs pos="0">
                  <a:srgbClr val="6799C8"/>
                </a:gs>
                <a:gs pos="67000">
                  <a:schemeClr val="accent6">
                    <a:alpha val="0"/>
                  </a:schemeClr>
                </a:gs>
              </a:gsLst>
              <a:lin ang="5400000" scaled="1"/>
              <a:tileRect/>
            </a:gradFill>
          </a:ln>
          <a:effectLst>
            <a:innerShdw blurRad="63500" dist="50800" dir="5400000">
              <a:prstClr val="black">
                <a:alpha val="50000"/>
              </a:prstClr>
            </a:innerShdw>
          </a:effectLst>
          <a:scene3d>
            <a:camera prst="orthographicFront"/>
            <a:lightRig rig="flat" dir="t">
              <a:rot lat="0" lon="0" rev="72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1625" b="1" dirty="0">
              <a:solidFill>
                <a:schemeClr val="accent2"/>
              </a:solidFill>
            </a:endParaRPr>
          </a:p>
        </p:txBody>
      </p:sp>
      <p:sp>
        <p:nvSpPr>
          <p:cNvPr id="124" name="Text Box 1036"/>
          <p:cNvSpPr txBox="1">
            <a:spLocks noChangeArrowheads="1"/>
          </p:cNvSpPr>
          <p:nvPr/>
        </p:nvSpPr>
        <p:spPr bwMode="auto">
          <a:xfrm>
            <a:off x="7644996" y="4674728"/>
            <a:ext cx="2120602" cy="286232"/>
          </a:xfrm>
          <a:prstGeom prst="rect">
            <a:avLst/>
          </a:prstGeom>
          <a:noFill/>
          <a:ln w="9525">
            <a:noFill/>
            <a:miter lim="800000"/>
            <a:headEnd/>
            <a:tailEnd/>
          </a:ln>
          <a:effectLst/>
        </p:spPr>
        <p:txBody>
          <a:bodyPr wrap="square">
            <a:spAutoFit/>
          </a:bodyPr>
          <a:lstStyle/>
          <a:p>
            <a:pPr defTabSz="464344">
              <a:lnSpc>
                <a:spcPct val="90000"/>
              </a:lnSpc>
              <a:spcBef>
                <a:spcPct val="0"/>
              </a:spcBef>
              <a:spcAft>
                <a:spcPct val="35000"/>
              </a:spcAft>
            </a:pPr>
            <a:r>
              <a:rPr lang="en-GB" sz="1400" b="1" dirty="0">
                <a:solidFill>
                  <a:schemeClr val="tx2"/>
                </a:solidFill>
              </a:rPr>
              <a:t>Talent management</a:t>
            </a:r>
          </a:p>
        </p:txBody>
      </p:sp>
      <p:sp>
        <p:nvSpPr>
          <p:cNvPr id="125" name="Rounded Rectangle 39"/>
          <p:cNvSpPr/>
          <p:nvPr/>
        </p:nvSpPr>
        <p:spPr>
          <a:xfrm flipV="1">
            <a:off x="7601678" y="4585972"/>
            <a:ext cx="2175788" cy="410074"/>
          </a:xfrm>
          <a:prstGeom prst="roundRect">
            <a:avLst>
              <a:gd name="adj" fmla="val 16736"/>
            </a:avLst>
          </a:prstGeom>
          <a:noFill/>
          <a:ln w="25400">
            <a:gradFill flip="none" rotWithShape="1">
              <a:gsLst>
                <a:gs pos="0">
                  <a:srgbClr val="6799C8"/>
                </a:gs>
                <a:gs pos="67000">
                  <a:schemeClr val="accent6">
                    <a:alpha val="0"/>
                  </a:schemeClr>
                </a:gs>
              </a:gsLst>
              <a:lin ang="5400000" scaled="1"/>
              <a:tileRect/>
            </a:gradFill>
          </a:ln>
          <a:effectLst>
            <a:innerShdw blurRad="63500" dist="50800" dir="5400000">
              <a:prstClr val="black">
                <a:alpha val="50000"/>
              </a:prstClr>
            </a:innerShdw>
          </a:effectLst>
          <a:scene3d>
            <a:camera prst="orthographicFront"/>
            <a:lightRig rig="flat" dir="t">
              <a:rot lat="0" lon="0" rev="72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1625" b="1" dirty="0">
              <a:solidFill>
                <a:schemeClr val="accent2"/>
              </a:solidFill>
            </a:endParaRPr>
          </a:p>
        </p:txBody>
      </p:sp>
      <p:sp>
        <p:nvSpPr>
          <p:cNvPr id="126" name="Text Box 1036"/>
          <p:cNvSpPr txBox="1">
            <a:spLocks noChangeArrowheads="1"/>
          </p:cNvSpPr>
          <p:nvPr/>
        </p:nvSpPr>
        <p:spPr bwMode="auto">
          <a:xfrm>
            <a:off x="7644996" y="5004440"/>
            <a:ext cx="2120602" cy="416140"/>
          </a:xfrm>
          <a:prstGeom prst="rect">
            <a:avLst/>
          </a:prstGeom>
          <a:noFill/>
          <a:ln w="9525">
            <a:noFill/>
            <a:miter lim="800000"/>
            <a:headEnd/>
            <a:tailEnd/>
          </a:ln>
          <a:effectLst/>
        </p:spPr>
        <p:txBody>
          <a:bodyPr wrap="square">
            <a:spAutoFit/>
          </a:bodyPr>
          <a:lstStyle/>
          <a:p>
            <a:pPr defTabSz="464344">
              <a:lnSpc>
                <a:spcPct val="90000"/>
              </a:lnSpc>
              <a:spcBef>
                <a:spcPct val="0"/>
              </a:spcBef>
              <a:spcAft>
                <a:spcPct val="35000"/>
              </a:spcAft>
            </a:pPr>
            <a:r>
              <a:rPr lang="en-GB" sz="1200" b="1" dirty="0" err="1">
                <a:solidFill>
                  <a:schemeClr val="tx2"/>
                </a:solidFill>
              </a:rPr>
              <a:t>Omstrukturering</a:t>
            </a:r>
            <a:r>
              <a:rPr lang="en-GB" sz="1200" b="1" dirty="0">
                <a:solidFill>
                  <a:schemeClr val="tx2"/>
                </a:solidFill>
              </a:rPr>
              <a:t> </a:t>
            </a:r>
            <a:r>
              <a:rPr lang="en-GB" sz="1138" b="1" dirty="0" err="1">
                <a:solidFill>
                  <a:schemeClr val="tx2"/>
                </a:solidFill>
              </a:rPr>
              <a:t>av</a:t>
            </a:r>
            <a:r>
              <a:rPr lang="en-GB" sz="1138" b="1" dirty="0">
                <a:solidFill>
                  <a:schemeClr val="tx2"/>
                </a:solidFill>
              </a:rPr>
              <a:t> </a:t>
            </a:r>
            <a:r>
              <a:rPr lang="en-GB" sz="1138" b="1" dirty="0" err="1">
                <a:solidFill>
                  <a:schemeClr val="tx2"/>
                </a:solidFill>
              </a:rPr>
              <a:t>avdelning</a:t>
            </a:r>
            <a:r>
              <a:rPr lang="en-GB" sz="1138" b="1" dirty="0">
                <a:solidFill>
                  <a:schemeClr val="tx2"/>
                </a:solidFill>
              </a:rPr>
              <a:t> </a:t>
            </a:r>
            <a:r>
              <a:rPr lang="en-GB" sz="1138" b="1" dirty="0" err="1">
                <a:solidFill>
                  <a:schemeClr val="tx2"/>
                </a:solidFill>
              </a:rPr>
              <a:t>och</a:t>
            </a:r>
            <a:r>
              <a:rPr lang="en-GB" sz="1138" b="1" dirty="0">
                <a:solidFill>
                  <a:schemeClr val="tx2"/>
                </a:solidFill>
              </a:rPr>
              <a:t>/el </a:t>
            </a:r>
            <a:r>
              <a:rPr lang="en-GB" sz="1138" b="1" dirty="0" err="1">
                <a:solidFill>
                  <a:schemeClr val="tx2"/>
                </a:solidFill>
              </a:rPr>
              <a:t>organisationer</a:t>
            </a:r>
            <a:endParaRPr lang="en-GB" sz="1138" b="1" dirty="0">
              <a:solidFill>
                <a:schemeClr val="tx2"/>
              </a:solidFill>
            </a:endParaRPr>
          </a:p>
        </p:txBody>
      </p:sp>
      <p:sp>
        <p:nvSpPr>
          <p:cNvPr id="127" name="Rounded Rectangle 39"/>
          <p:cNvSpPr/>
          <p:nvPr/>
        </p:nvSpPr>
        <p:spPr>
          <a:xfrm flipV="1">
            <a:off x="7601678" y="4993370"/>
            <a:ext cx="2175788" cy="410074"/>
          </a:xfrm>
          <a:prstGeom prst="roundRect">
            <a:avLst>
              <a:gd name="adj" fmla="val 16736"/>
            </a:avLst>
          </a:prstGeom>
          <a:noFill/>
          <a:ln w="25400">
            <a:gradFill flip="none" rotWithShape="1">
              <a:gsLst>
                <a:gs pos="0">
                  <a:srgbClr val="6799C8"/>
                </a:gs>
                <a:gs pos="67000">
                  <a:schemeClr val="accent6">
                    <a:alpha val="0"/>
                  </a:schemeClr>
                </a:gs>
              </a:gsLst>
              <a:lin ang="5400000" scaled="1"/>
              <a:tileRect/>
            </a:gradFill>
          </a:ln>
          <a:effectLst>
            <a:innerShdw blurRad="63500" dist="50800" dir="5400000">
              <a:prstClr val="black">
                <a:alpha val="50000"/>
              </a:prstClr>
            </a:innerShdw>
          </a:effectLst>
          <a:scene3d>
            <a:camera prst="orthographicFront"/>
            <a:lightRig rig="flat" dir="t">
              <a:rot lat="0" lon="0" rev="72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1625" b="1" dirty="0">
              <a:solidFill>
                <a:schemeClr val="accent2"/>
              </a:solidFill>
            </a:endParaRPr>
          </a:p>
        </p:txBody>
      </p:sp>
      <p:sp>
        <p:nvSpPr>
          <p:cNvPr id="78" name="Text Box 1036"/>
          <p:cNvSpPr txBox="1">
            <a:spLocks noChangeArrowheads="1"/>
          </p:cNvSpPr>
          <p:nvPr/>
        </p:nvSpPr>
        <p:spPr bwMode="auto">
          <a:xfrm>
            <a:off x="2391439" y="2754787"/>
            <a:ext cx="1664560" cy="267446"/>
          </a:xfrm>
          <a:prstGeom prst="rect">
            <a:avLst/>
          </a:prstGeom>
          <a:noFill/>
          <a:ln w="9525">
            <a:noFill/>
            <a:miter lim="800000"/>
            <a:headEnd/>
            <a:tailEnd/>
          </a:ln>
          <a:effectLst/>
        </p:spPr>
        <p:txBody>
          <a:bodyPr wrap="square">
            <a:spAutoFit/>
          </a:bodyPr>
          <a:lstStyle/>
          <a:p>
            <a:pPr algn="ctr" defTabSz="464344"/>
            <a:r>
              <a:rPr lang="sv-SE" sz="1138" b="1" dirty="0">
                <a:solidFill>
                  <a:schemeClr val="tx2"/>
                </a:solidFill>
              </a:rPr>
              <a:t>teammedlem</a:t>
            </a:r>
            <a:endParaRPr lang="en-GB" sz="1138" b="1" dirty="0"/>
          </a:p>
        </p:txBody>
      </p:sp>
      <p:sp>
        <p:nvSpPr>
          <p:cNvPr id="82" name="Text Box 1036"/>
          <p:cNvSpPr txBox="1">
            <a:spLocks noChangeArrowheads="1"/>
          </p:cNvSpPr>
          <p:nvPr/>
        </p:nvSpPr>
        <p:spPr bwMode="auto">
          <a:xfrm>
            <a:off x="4270140" y="2754788"/>
            <a:ext cx="1664560" cy="249940"/>
          </a:xfrm>
          <a:prstGeom prst="rect">
            <a:avLst/>
          </a:prstGeom>
          <a:noFill/>
          <a:ln w="9525">
            <a:noFill/>
            <a:miter lim="800000"/>
            <a:headEnd/>
            <a:tailEnd/>
          </a:ln>
          <a:effectLst/>
        </p:spPr>
        <p:txBody>
          <a:bodyPr wrap="square">
            <a:spAutoFit/>
          </a:bodyPr>
          <a:lstStyle/>
          <a:p>
            <a:pPr algn="ctr" defTabSz="464344">
              <a:lnSpc>
                <a:spcPct val="90000"/>
              </a:lnSpc>
              <a:spcBef>
                <a:spcPct val="0"/>
              </a:spcBef>
              <a:spcAft>
                <a:spcPct val="35000"/>
              </a:spcAft>
            </a:pPr>
            <a:r>
              <a:rPr lang="en-GB" sz="1138" b="1" dirty="0" err="1">
                <a:solidFill>
                  <a:schemeClr val="tx2"/>
                </a:solidFill>
              </a:rPr>
              <a:t>andra</a:t>
            </a:r>
            <a:r>
              <a:rPr lang="en-GB" sz="1138" b="1" dirty="0">
                <a:solidFill>
                  <a:schemeClr val="tx2"/>
                </a:solidFill>
              </a:rPr>
              <a:t> i </a:t>
            </a:r>
            <a:r>
              <a:rPr lang="en-GB" sz="1138" b="1" dirty="0" err="1">
                <a:solidFill>
                  <a:schemeClr val="tx2"/>
                </a:solidFill>
              </a:rPr>
              <a:t>teamet</a:t>
            </a:r>
            <a:endParaRPr lang="en-GB" sz="1138" b="1" dirty="0">
              <a:solidFill>
                <a:schemeClr val="tx2"/>
              </a:solidFill>
            </a:endParaRPr>
          </a:p>
        </p:txBody>
      </p:sp>
      <p:sp>
        <p:nvSpPr>
          <p:cNvPr id="86" name="Text Box 1036"/>
          <p:cNvSpPr txBox="1">
            <a:spLocks noChangeArrowheads="1"/>
          </p:cNvSpPr>
          <p:nvPr/>
        </p:nvSpPr>
        <p:spPr bwMode="auto">
          <a:xfrm>
            <a:off x="6222338" y="2754787"/>
            <a:ext cx="1664560" cy="442557"/>
          </a:xfrm>
          <a:prstGeom prst="rect">
            <a:avLst/>
          </a:prstGeom>
          <a:noFill/>
          <a:ln w="9525">
            <a:noFill/>
            <a:miter lim="800000"/>
            <a:headEnd/>
            <a:tailEnd/>
          </a:ln>
          <a:effectLst/>
        </p:spPr>
        <p:txBody>
          <a:bodyPr wrap="square">
            <a:spAutoFit/>
          </a:bodyPr>
          <a:lstStyle/>
          <a:p>
            <a:pPr algn="ctr" defTabSz="464344"/>
            <a:r>
              <a:rPr lang="en-GB" sz="1138" b="1" dirty="0" err="1">
                <a:solidFill>
                  <a:schemeClr val="tx2"/>
                </a:solidFill>
              </a:rPr>
              <a:t>linjechef</a:t>
            </a:r>
            <a:r>
              <a:rPr lang="en-GB" sz="1138" b="1" dirty="0">
                <a:solidFill>
                  <a:schemeClr val="tx2"/>
                </a:solidFill>
              </a:rPr>
              <a:t> </a:t>
            </a:r>
            <a:r>
              <a:rPr lang="en-GB" sz="1138" b="1" dirty="0" err="1">
                <a:solidFill>
                  <a:schemeClr val="tx2"/>
                </a:solidFill>
              </a:rPr>
              <a:t>för</a:t>
            </a:r>
            <a:r>
              <a:rPr lang="en-GB" sz="1138" b="1" dirty="0">
                <a:solidFill>
                  <a:schemeClr val="tx2"/>
                </a:solidFill>
              </a:rPr>
              <a:t> </a:t>
            </a:r>
            <a:r>
              <a:rPr lang="en-GB" sz="1138" b="1" dirty="0" err="1">
                <a:solidFill>
                  <a:schemeClr val="tx2"/>
                </a:solidFill>
              </a:rPr>
              <a:t>det</a:t>
            </a:r>
            <a:r>
              <a:rPr lang="en-GB" sz="1138" b="1" dirty="0">
                <a:solidFill>
                  <a:schemeClr val="tx2"/>
                </a:solidFill>
              </a:rPr>
              <a:t> </a:t>
            </a:r>
            <a:r>
              <a:rPr lang="en-GB" sz="1138" b="1" dirty="0" err="1">
                <a:solidFill>
                  <a:schemeClr val="tx2"/>
                </a:solidFill>
              </a:rPr>
              <a:t>aktuella</a:t>
            </a:r>
            <a:r>
              <a:rPr lang="en-GB" sz="1138" b="1" dirty="0">
                <a:solidFill>
                  <a:schemeClr val="tx2"/>
                </a:solidFill>
              </a:rPr>
              <a:t> </a:t>
            </a:r>
            <a:r>
              <a:rPr lang="en-GB" sz="1138" b="1" dirty="0" err="1">
                <a:solidFill>
                  <a:schemeClr val="tx2"/>
                </a:solidFill>
              </a:rPr>
              <a:t>arbetet</a:t>
            </a:r>
            <a:endParaRPr lang="en-GB" sz="1138" b="1" dirty="0"/>
          </a:p>
        </p:txBody>
      </p:sp>
      <p:sp>
        <p:nvSpPr>
          <p:cNvPr id="90" name="Text Box 1036"/>
          <p:cNvSpPr txBox="1">
            <a:spLocks noChangeArrowheads="1"/>
          </p:cNvSpPr>
          <p:nvPr/>
        </p:nvSpPr>
        <p:spPr bwMode="auto">
          <a:xfrm>
            <a:off x="8101039" y="2754788"/>
            <a:ext cx="1664560" cy="407547"/>
          </a:xfrm>
          <a:prstGeom prst="rect">
            <a:avLst/>
          </a:prstGeom>
          <a:noFill/>
          <a:ln w="9525">
            <a:noFill/>
            <a:miter lim="800000"/>
            <a:headEnd/>
            <a:tailEnd/>
          </a:ln>
          <a:effectLst/>
        </p:spPr>
        <p:txBody>
          <a:bodyPr wrap="square">
            <a:spAutoFit/>
          </a:bodyPr>
          <a:lstStyle/>
          <a:p>
            <a:pPr algn="ctr" defTabSz="464344">
              <a:lnSpc>
                <a:spcPct val="90000"/>
              </a:lnSpc>
              <a:spcBef>
                <a:spcPct val="0"/>
              </a:spcBef>
              <a:spcAft>
                <a:spcPct val="35000"/>
              </a:spcAft>
            </a:pPr>
            <a:r>
              <a:rPr lang="en-GB" sz="1138" b="1" dirty="0">
                <a:solidFill>
                  <a:schemeClr val="tx2"/>
                </a:solidFill>
              </a:rPr>
              <a:t>de </a:t>
            </a:r>
            <a:r>
              <a:rPr lang="en-GB" sz="1138" b="1" dirty="0" err="1">
                <a:solidFill>
                  <a:schemeClr val="tx2"/>
                </a:solidFill>
              </a:rPr>
              <a:t>som</a:t>
            </a:r>
            <a:r>
              <a:rPr lang="en-GB" sz="1138" b="1" dirty="0">
                <a:solidFill>
                  <a:schemeClr val="tx2"/>
                </a:solidFill>
              </a:rPr>
              <a:t> </a:t>
            </a:r>
            <a:r>
              <a:rPr lang="en-GB" sz="1138" b="1" dirty="0" err="1">
                <a:solidFill>
                  <a:schemeClr val="tx2"/>
                </a:solidFill>
              </a:rPr>
              <a:t>har</a:t>
            </a:r>
            <a:r>
              <a:rPr lang="en-GB" sz="1138" b="1" dirty="0">
                <a:solidFill>
                  <a:schemeClr val="tx2"/>
                </a:solidFill>
              </a:rPr>
              <a:t> </a:t>
            </a:r>
            <a:r>
              <a:rPr lang="en-GB" sz="1138" b="1" dirty="0" err="1">
                <a:solidFill>
                  <a:schemeClr val="tx2"/>
                </a:solidFill>
              </a:rPr>
              <a:t>insikt</a:t>
            </a:r>
            <a:r>
              <a:rPr lang="en-GB" sz="1138" b="1" dirty="0">
                <a:solidFill>
                  <a:schemeClr val="tx2"/>
                </a:solidFill>
              </a:rPr>
              <a:t> om </a:t>
            </a:r>
            <a:r>
              <a:rPr lang="en-GB" sz="1138" b="1" dirty="0" err="1">
                <a:solidFill>
                  <a:schemeClr val="tx2"/>
                </a:solidFill>
              </a:rPr>
              <a:t>arbetet</a:t>
            </a:r>
            <a:endParaRPr lang="en-GB" sz="1138" b="1" dirty="0">
              <a:solidFill>
                <a:schemeClr val="tx2"/>
              </a:solidFill>
            </a:endParaRPr>
          </a:p>
        </p:txBody>
      </p:sp>
      <p:sp>
        <p:nvSpPr>
          <p:cNvPr id="79" name="Rounded Rectangle 39"/>
          <p:cNvSpPr/>
          <p:nvPr/>
        </p:nvSpPr>
        <p:spPr>
          <a:xfrm flipV="1">
            <a:off x="2348123" y="2446921"/>
            <a:ext cx="1707877" cy="858992"/>
          </a:xfrm>
          <a:prstGeom prst="roundRect">
            <a:avLst>
              <a:gd name="adj" fmla="val 6079"/>
            </a:avLst>
          </a:prstGeom>
          <a:noFill/>
          <a:ln w="25400">
            <a:gradFill flip="none" rotWithShape="1">
              <a:gsLst>
                <a:gs pos="0">
                  <a:srgbClr val="AA4279"/>
                </a:gs>
                <a:gs pos="67000">
                  <a:schemeClr val="accent6">
                    <a:alpha val="0"/>
                  </a:schemeClr>
                </a:gs>
              </a:gsLst>
              <a:lin ang="5400000" scaled="1"/>
              <a:tileRect/>
            </a:gradFill>
          </a:ln>
          <a:effectLst>
            <a:innerShdw blurRad="63500" dist="50800" dir="5400000">
              <a:prstClr val="black">
                <a:alpha val="50000"/>
              </a:prstClr>
            </a:innerShdw>
          </a:effectLst>
          <a:scene3d>
            <a:camera prst="orthographicFront"/>
            <a:lightRig rig="flat" dir="t">
              <a:rot lat="0" lon="0" rev="72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1625" b="1" dirty="0">
              <a:solidFill>
                <a:schemeClr val="accent2"/>
              </a:solidFill>
            </a:endParaRPr>
          </a:p>
        </p:txBody>
      </p:sp>
      <p:sp>
        <p:nvSpPr>
          <p:cNvPr id="83" name="Rounded Rectangle 39"/>
          <p:cNvSpPr/>
          <p:nvPr/>
        </p:nvSpPr>
        <p:spPr>
          <a:xfrm flipV="1">
            <a:off x="4226823" y="2446921"/>
            <a:ext cx="1707877" cy="858992"/>
          </a:xfrm>
          <a:prstGeom prst="roundRect">
            <a:avLst>
              <a:gd name="adj" fmla="val 6079"/>
            </a:avLst>
          </a:prstGeom>
          <a:noFill/>
          <a:ln w="25400">
            <a:gradFill flip="none" rotWithShape="1">
              <a:gsLst>
                <a:gs pos="0">
                  <a:srgbClr val="00659C"/>
                </a:gs>
                <a:gs pos="67000">
                  <a:schemeClr val="accent6">
                    <a:alpha val="0"/>
                  </a:schemeClr>
                </a:gs>
              </a:gsLst>
              <a:lin ang="5400000" scaled="1"/>
              <a:tileRect/>
            </a:gradFill>
          </a:ln>
          <a:effectLst>
            <a:innerShdw blurRad="63500" dist="50800" dir="5400000">
              <a:prstClr val="black">
                <a:alpha val="50000"/>
              </a:prstClr>
            </a:innerShdw>
          </a:effectLst>
          <a:scene3d>
            <a:camera prst="orthographicFront"/>
            <a:lightRig rig="flat" dir="t">
              <a:rot lat="0" lon="0" rev="72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1625" b="1" dirty="0">
              <a:solidFill>
                <a:schemeClr val="accent2"/>
              </a:solidFill>
            </a:endParaRPr>
          </a:p>
        </p:txBody>
      </p:sp>
      <p:sp>
        <p:nvSpPr>
          <p:cNvPr id="87" name="Rounded Rectangle 39"/>
          <p:cNvSpPr/>
          <p:nvPr/>
        </p:nvSpPr>
        <p:spPr>
          <a:xfrm flipV="1">
            <a:off x="6179022" y="2446921"/>
            <a:ext cx="1707877" cy="858992"/>
          </a:xfrm>
          <a:prstGeom prst="roundRect">
            <a:avLst>
              <a:gd name="adj" fmla="val 6079"/>
            </a:avLst>
          </a:prstGeom>
          <a:noFill/>
          <a:ln w="25400">
            <a:gradFill flip="none" rotWithShape="1">
              <a:gsLst>
                <a:gs pos="0">
                  <a:srgbClr val="7FB361"/>
                </a:gs>
                <a:gs pos="67000">
                  <a:schemeClr val="accent6">
                    <a:alpha val="0"/>
                  </a:schemeClr>
                </a:gs>
              </a:gsLst>
              <a:lin ang="5400000" scaled="1"/>
              <a:tileRect/>
            </a:gradFill>
          </a:ln>
          <a:effectLst>
            <a:innerShdw blurRad="63500" dist="50800" dir="5400000">
              <a:prstClr val="black">
                <a:alpha val="50000"/>
              </a:prstClr>
            </a:innerShdw>
          </a:effectLst>
          <a:scene3d>
            <a:camera prst="orthographicFront"/>
            <a:lightRig rig="flat" dir="t">
              <a:rot lat="0" lon="0" rev="72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1625" b="1" dirty="0">
              <a:solidFill>
                <a:schemeClr val="accent2"/>
              </a:solidFill>
            </a:endParaRPr>
          </a:p>
        </p:txBody>
      </p:sp>
      <p:sp>
        <p:nvSpPr>
          <p:cNvPr id="91" name="Rounded Rectangle 39"/>
          <p:cNvSpPr/>
          <p:nvPr/>
        </p:nvSpPr>
        <p:spPr>
          <a:xfrm flipV="1">
            <a:off x="8057723" y="2446921"/>
            <a:ext cx="1707877" cy="858992"/>
          </a:xfrm>
          <a:prstGeom prst="roundRect">
            <a:avLst>
              <a:gd name="adj" fmla="val 6079"/>
            </a:avLst>
          </a:prstGeom>
          <a:noFill/>
          <a:ln w="25400">
            <a:gradFill flip="none" rotWithShape="1">
              <a:gsLst>
                <a:gs pos="0">
                  <a:srgbClr val="BC4332"/>
                </a:gs>
                <a:gs pos="67000">
                  <a:schemeClr val="accent6">
                    <a:alpha val="0"/>
                  </a:schemeClr>
                </a:gs>
              </a:gsLst>
              <a:lin ang="5400000" scaled="1"/>
              <a:tileRect/>
            </a:gradFill>
          </a:ln>
          <a:effectLst>
            <a:innerShdw blurRad="63500" dist="50800" dir="5400000">
              <a:prstClr val="black">
                <a:alpha val="50000"/>
              </a:prstClr>
            </a:innerShdw>
          </a:effectLst>
          <a:scene3d>
            <a:camera prst="orthographicFront"/>
            <a:lightRig rig="flat" dir="t">
              <a:rot lat="0" lon="0" rev="72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1625" b="1" dirty="0">
              <a:solidFill>
                <a:schemeClr val="accent2"/>
              </a:solidFill>
            </a:endParaRPr>
          </a:p>
        </p:txBody>
      </p:sp>
      <p:grpSp>
        <p:nvGrpSpPr>
          <p:cNvPr id="56" name="Group 55"/>
          <p:cNvGrpSpPr/>
          <p:nvPr/>
        </p:nvGrpSpPr>
        <p:grpSpPr>
          <a:xfrm>
            <a:off x="3193854" y="3106256"/>
            <a:ext cx="5719167" cy="638908"/>
            <a:chOff x="1381125" y="3031777"/>
            <a:chExt cx="7038975" cy="786348"/>
          </a:xfrm>
        </p:grpSpPr>
        <p:cxnSp>
          <p:nvCxnSpPr>
            <p:cNvPr id="52" name="Straight Arrow Connector 51"/>
            <p:cNvCxnSpPr/>
            <p:nvPr/>
          </p:nvCxnSpPr>
          <p:spPr>
            <a:xfrm>
              <a:off x="4963179" y="3494079"/>
              <a:ext cx="0" cy="324046"/>
            </a:xfrm>
            <a:prstGeom prst="straightConnector1">
              <a:avLst/>
            </a:prstGeom>
            <a:ln w="34925">
              <a:solidFill>
                <a:srgbClr val="B9B296"/>
              </a:solidFill>
              <a:tailEnd type="triangle"/>
            </a:ln>
          </p:spPr>
          <p:style>
            <a:lnRef idx="1">
              <a:schemeClr val="accent1"/>
            </a:lnRef>
            <a:fillRef idx="0">
              <a:schemeClr val="accent1"/>
            </a:fillRef>
            <a:effectRef idx="0">
              <a:schemeClr val="accent1"/>
            </a:effectRef>
            <a:fontRef idx="minor">
              <a:schemeClr val="tx1"/>
            </a:fontRef>
          </p:style>
        </p:cxnSp>
        <p:sp>
          <p:nvSpPr>
            <p:cNvPr id="49" name="Rounded Rectangle 39"/>
            <p:cNvSpPr/>
            <p:nvPr/>
          </p:nvSpPr>
          <p:spPr>
            <a:xfrm flipV="1">
              <a:off x="1381125" y="3035025"/>
              <a:ext cx="7038975" cy="468190"/>
            </a:xfrm>
            <a:prstGeom prst="roundRect">
              <a:avLst>
                <a:gd name="adj" fmla="val 6079"/>
              </a:avLst>
            </a:prstGeom>
            <a:noFill/>
            <a:ln w="25400">
              <a:gradFill flip="none" rotWithShape="1">
                <a:gsLst>
                  <a:gs pos="0">
                    <a:srgbClr val="B9B296"/>
                  </a:gs>
                  <a:gs pos="67000">
                    <a:schemeClr val="accent6">
                      <a:alpha val="0"/>
                    </a:schemeClr>
                  </a:gs>
                </a:gsLst>
                <a:lin ang="5400000" scaled="1"/>
                <a:tileRect/>
              </a:gradFill>
            </a:ln>
            <a:effectLst>
              <a:innerShdw blurRad="63500" dist="50800" dir="5400000">
                <a:prstClr val="black">
                  <a:alpha val="50000"/>
                </a:prstClr>
              </a:innerShdw>
            </a:effectLst>
            <a:scene3d>
              <a:camera prst="orthographicFront"/>
              <a:lightRig rig="flat" dir="t">
                <a:rot lat="0" lon="0" rev="72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1625" b="1" dirty="0">
                <a:solidFill>
                  <a:schemeClr val="accent2"/>
                </a:solidFill>
              </a:endParaRPr>
            </a:p>
          </p:txBody>
        </p:sp>
        <p:sp>
          <p:nvSpPr>
            <p:cNvPr id="55" name="Rounded Rectangle 39"/>
            <p:cNvSpPr/>
            <p:nvPr/>
          </p:nvSpPr>
          <p:spPr>
            <a:xfrm flipV="1">
              <a:off x="3705224" y="3031777"/>
              <a:ext cx="2394019" cy="468190"/>
            </a:xfrm>
            <a:prstGeom prst="roundRect">
              <a:avLst>
                <a:gd name="adj" fmla="val 6079"/>
              </a:avLst>
            </a:prstGeom>
            <a:noFill/>
            <a:ln w="25400">
              <a:gradFill flip="none" rotWithShape="1">
                <a:gsLst>
                  <a:gs pos="0">
                    <a:srgbClr val="B9B296"/>
                  </a:gs>
                  <a:gs pos="67000">
                    <a:schemeClr val="accent6">
                      <a:alpha val="0"/>
                    </a:schemeClr>
                  </a:gs>
                </a:gsLst>
                <a:lin ang="5400000" scaled="1"/>
                <a:tileRect/>
              </a:gradFill>
            </a:ln>
            <a:effectLst>
              <a:innerShdw blurRad="63500" dist="50800" dir="5400000">
                <a:prstClr val="black">
                  <a:alpha val="50000"/>
                </a:prstClr>
              </a:innerShdw>
            </a:effectLst>
            <a:scene3d>
              <a:camera prst="orthographicFront"/>
              <a:lightRig rig="flat" dir="t">
                <a:rot lat="0" lon="0" rev="72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sz="1625" b="1" dirty="0">
                <a:solidFill>
                  <a:schemeClr val="accent2"/>
                </a:solidFill>
              </a:endParaRPr>
            </a:p>
          </p:txBody>
        </p:sp>
      </p:grpSp>
      <p:pic>
        <p:nvPicPr>
          <p:cNvPr id="46" name="Picture 1" descr="BELBIN(uk)-Belbin lozenge logo.jpg">
            <a:extLst>
              <a:ext uri="{FF2B5EF4-FFF2-40B4-BE49-F238E27FC236}">
                <a16:creationId xmlns:a16="http://schemas.microsoft.com/office/drawing/2014/main" id="{DD61095A-7896-4713-B8EB-5D0DDF2E8B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94006" y="5818188"/>
            <a:ext cx="2947987"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438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p:cTn id="7" dur="1000" fill="hold"/>
                                        <p:tgtEl>
                                          <p:spTgt spid="76"/>
                                        </p:tgtEl>
                                        <p:attrNameLst>
                                          <p:attrName>ppt_w</p:attrName>
                                        </p:attrNameLst>
                                      </p:cBhvr>
                                      <p:tavLst>
                                        <p:tav tm="0">
                                          <p:val>
                                            <p:strVal val="#ppt_w*0.70"/>
                                          </p:val>
                                        </p:tav>
                                        <p:tav tm="100000">
                                          <p:val>
                                            <p:strVal val="#ppt_w"/>
                                          </p:val>
                                        </p:tav>
                                      </p:tavLst>
                                    </p:anim>
                                    <p:anim calcmode="lin" valueType="num">
                                      <p:cBhvr>
                                        <p:cTn id="8" dur="1000" fill="hold"/>
                                        <p:tgtEl>
                                          <p:spTgt spid="76"/>
                                        </p:tgtEl>
                                        <p:attrNameLst>
                                          <p:attrName>ppt_h</p:attrName>
                                        </p:attrNameLst>
                                      </p:cBhvr>
                                      <p:tavLst>
                                        <p:tav tm="0">
                                          <p:val>
                                            <p:strVal val="#ppt_h"/>
                                          </p:val>
                                        </p:tav>
                                        <p:tav tm="100000">
                                          <p:val>
                                            <p:strVal val="#ppt_h"/>
                                          </p:val>
                                        </p:tav>
                                      </p:tavLst>
                                    </p:anim>
                                    <p:animEffect transition="in" filter="fade">
                                      <p:cBhvr>
                                        <p:cTn id="9" dur="1000"/>
                                        <p:tgtEl>
                                          <p:spTgt spid="76"/>
                                        </p:tgtEl>
                                      </p:cBhvr>
                                    </p:animEffect>
                                  </p:childTnLst>
                                </p:cTn>
                              </p:par>
                              <p:par>
                                <p:cTn id="10" presetID="22" presetClass="entr" presetSubtype="8" fill="hold" grpId="0" nodeType="withEffect">
                                  <p:stCondLst>
                                    <p:cond delay="600"/>
                                  </p:stCondLst>
                                  <p:childTnLst>
                                    <p:set>
                                      <p:cBhvr>
                                        <p:cTn id="11" dur="1" fill="hold">
                                          <p:stCondLst>
                                            <p:cond delay="0"/>
                                          </p:stCondLst>
                                        </p:cTn>
                                        <p:tgtEl>
                                          <p:spTgt spid="77"/>
                                        </p:tgtEl>
                                        <p:attrNameLst>
                                          <p:attrName>style.visibility</p:attrName>
                                        </p:attrNameLst>
                                      </p:cBhvr>
                                      <p:to>
                                        <p:strVal val="visible"/>
                                      </p:to>
                                    </p:set>
                                    <p:animEffect transition="in" filter="wipe(left)">
                                      <p:cBhvr>
                                        <p:cTn id="12" dur="500"/>
                                        <p:tgtEl>
                                          <p:spTgt spid="77"/>
                                        </p:tgtEl>
                                      </p:cBhvr>
                                    </p:animEffect>
                                  </p:childTnLst>
                                </p:cTn>
                              </p:par>
                              <p:par>
                                <p:cTn id="13" presetID="22" presetClass="entr" presetSubtype="1" fill="hold" grpId="0" nodeType="withEffect">
                                  <p:stCondLst>
                                    <p:cond delay="600"/>
                                  </p:stCondLst>
                                  <p:childTnLst>
                                    <p:set>
                                      <p:cBhvr>
                                        <p:cTn id="14" dur="1" fill="hold">
                                          <p:stCondLst>
                                            <p:cond delay="0"/>
                                          </p:stCondLst>
                                        </p:cTn>
                                        <p:tgtEl>
                                          <p:spTgt spid="79"/>
                                        </p:tgtEl>
                                        <p:attrNameLst>
                                          <p:attrName>style.visibility</p:attrName>
                                        </p:attrNameLst>
                                      </p:cBhvr>
                                      <p:to>
                                        <p:strVal val="visible"/>
                                      </p:to>
                                    </p:set>
                                    <p:animEffect transition="in" filter="wipe(up)">
                                      <p:cBhvr>
                                        <p:cTn id="15" dur="500"/>
                                        <p:tgtEl>
                                          <p:spTgt spid="79"/>
                                        </p:tgtEl>
                                      </p:cBhvr>
                                    </p:animEffect>
                                  </p:childTnLst>
                                </p:cTn>
                              </p:par>
                              <p:par>
                                <p:cTn id="16" presetID="10" presetClass="entr" presetSubtype="0" fill="hold" grpId="0" nodeType="withEffect">
                                  <p:stCondLst>
                                    <p:cond delay="1100"/>
                                  </p:stCondLst>
                                  <p:childTnLst>
                                    <p:set>
                                      <p:cBhvr>
                                        <p:cTn id="17" dur="1" fill="hold">
                                          <p:stCondLst>
                                            <p:cond delay="0"/>
                                          </p:stCondLst>
                                        </p:cTn>
                                        <p:tgtEl>
                                          <p:spTgt spid="78"/>
                                        </p:tgtEl>
                                        <p:attrNameLst>
                                          <p:attrName>style.visibility</p:attrName>
                                        </p:attrNameLst>
                                      </p:cBhvr>
                                      <p:to>
                                        <p:strVal val="visible"/>
                                      </p:to>
                                    </p:set>
                                    <p:animEffect transition="in" filter="fade">
                                      <p:cBhvr>
                                        <p:cTn id="18" dur="500"/>
                                        <p:tgtEl>
                                          <p:spTgt spid="78"/>
                                        </p:tgtEl>
                                      </p:cBhvr>
                                    </p:animEffect>
                                  </p:childTnLst>
                                </p:cTn>
                              </p:par>
                            </p:childTnLst>
                          </p:cTn>
                        </p:par>
                        <p:par>
                          <p:cTn id="19" fill="hold">
                            <p:stCondLst>
                              <p:cond delay="1600"/>
                            </p:stCondLst>
                            <p:childTnLst>
                              <p:par>
                                <p:cTn id="20" presetID="55" presetClass="entr" presetSubtype="0" fill="hold" grpId="0" nodeType="afterEffect">
                                  <p:stCondLst>
                                    <p:cond delay="0"/>
                                  </p:stCondLst>
                                  <p:childTnLst>
                                    <p:set>
                                      <p:cBhvr>
                                        <p:cTn id="21" dur="1" fill="hold">
                                          <p:stCondLst>
                                            <p:cond delay="0"/>
                                          </p:stCondLst>
                                        </p:cTn>
                                        <p:tgtEl>
                                          <p:spTgt spid="80"/>
                                        </p:tgtEl>
                                        <p:attrNameLst>
                                          <p:attrName>style.visibility</p:attrName>
                                        </p:attrNameLst>
                                      </p:cBhvr>
                                      <p:to>
                                        <p:strVal val="visible"/>
                                      </p:to>
                                    </p:set>
                                    <p:anim calcmode="lin" valueType="num">
                                      <p:cBhvr>
                                        <p:cTn id="22" dur="1000" fill="hold"/>
                                        <p:tgtEl>
                                          <p:spTgt spid="80"/>
                                        </p:tgtEl>
                                        <p:attrNameLst>
                                          <p:attrName>ppt_w</p:attrName>
                                        </p:attrNameLst>
                                      </p:cBhvr>
                                      <p:tavLst>
                                        <p:tav tm="0">
                                          <p:val>
                                            <p:strVal val="#ppt_w*0.70"/>
                                          </p:val>
                                        </p:tav>
                                        <p:tav tm="100000">
                                          <p:val>
                                            <p:strVal val="#ppt_w"/>
                                          </p:val>
                                        </p:tav>
                                      </p:tavLst>
                                    </p:anim>
                                    <p:anim calcmode="lin" valueType="num">
                                      <p:cBhvr>
                                        <p:cTn id="23" dur="1000" fill="hold"/>
                                        <p:tgtEl>
                                          <p:spTgt spid="80"/>
                                        </p:tgtEl>
                                        <p:attrNameLst>
                                          <p:attrName>ppt_h</p:attrName>
                                        </p:attrNameLst>
                                      </p:cBhvr>
                                      <p:tavLst>
                                        <p:tav tm="0">
                                          <p:val>
                                            <p:strVal val="#ppt_h"/>
                                          </p:val>
                                        </p:tav>
                                        <p:tav tm="100000">
                                          <p:val>
                                            <p:strVal val="#ppt_h"/>
                                          </p:val>
                                        </p:tav>
                                      </p:tavLst>
                                    </p:anim>
                                    <p:animEffect transition="in" filter="fade">
                                      <p:cBhvr>
                                        <p:cTn id="24" dur="1000"/>
                                        <p:tgtEl>
                                          <p:spTgt spid="80"/>
                                        </p:tgtEl>
                                      </p:cBhvr>
                                    </p:animEffect>
                                  </p:childTnLst>
                                </p:cTn>
                              </p:par>
                              <p:par>
                                <p:cTn id="25" presetID="22" presetClass="entr" presetSubtype="8" fill="hold" grpId="0" nodeType="withEffect">
                                  <p:stCondLst>
                                    <p:cond delay="600"/>
                                  </p:stCondLst>
                                  <p:childTnLst>
                                    <p:set>
                                      <p:cBhvr>
                                        <p:cTn id="26" dur="1" fill="hold">
                                          <p:stCondLst>
                                            <p:cond delay="0"/>
                                          </p:stCondLst>
                                        </p:cTn>
                                        <p:tgtEl>
                                          <p:spTgt spid="81"/>
                                        </p:tgtEl>
                                        <p:attrNameLst>
                                          <p:attrName>style.visibility</p:attrName>
                                        </p:attrNameLst>
                                      </p:cBhvr>
                                      <p:to>
                                        <p:strVal val="visible"/>
                                      </p:to>
                                    </p:set>
                                    <p:animEffect transition="in" filter="wipe(left)">
                                      <p:cBhvr>
                                        <p:cTn id="27" dur="500"/>
                                        <p:tgtEl>
                                          <p:spTgt spid="81"/>
                                        </p:tgtEl>
                                      </p:cBhvr>
                                    </p:animEffect>
                                  </p:childTnLst>
                                </p:cTn>
                              </p:par>
                              <p:par>
                                <p:cTn id="28" presetID="22" presetClass="entr" presetSubtype="1" fill="hold" grpId="0" nodeType="withEffect">
                                  <p:stCondLst>
                                    <p:cond delay="600"/>
                                  </p:stCondLst>
                                  <p:childTnLst>
                                    <p:set>
                                      <p:cBhvr>
                                        <p:cTn id="29" dur="1" fill="hold">
                                          <p:stCondLst>
                                            <p:cond delay="0"/>
                                          </p:stCondLst>
                                        </p:cTn>
                                        <p:tgtEl>
                                          <p:spTgt spid="83"/>
                                        </p:tgtEl>
                                        <p:attrNameLst>
                                          <p:attrName>style.visibility</p:attrName>
                                        </p:attrNameLst>
                                      </p:cBhvr>
                                      <p:to>
                                        <p:strVal val="visible"/>
                                      </p:to>
                                    </p:set>
                                    <p:animEffect transition="in" filter="wipe(up)">
                                      <p:cBhvr>
                                        <p:cTn id="30" dur="500"/>
                                        <p:tgtEl>
                                          <p:spTgt spid="83"/>
                                        </p:tgtEl>
                                      </p:cBhvr>
                                    </p:animEffect>
                                  </p:childTnLst>
                                </p:cTn>
                              </p:par>
                              <p:par>
                                <p:cTn id="31" presetID="10" presetClass="entr" presetSubtype="0" fill="hold" grpId="0" nodeType="withEffect">
                                  <p:stCondLst>
                                    <p:cond delay="1100"/>
                                  </p:stCondLst>
                                  <p:childTnLst>
                                    <p:set>
                                      <p:cBhvr>
                                        <p:cTn id="32" dur="1" fill="hold">
                                          <p:stCondLst>
                                            <p:cond delay="0"/>
                                          </p:stCondLst>
                                        </p:cTn>
                                        <p:tgtEl>
                                          <p:spTgt spid="82"/>
                                        </p:tgtEl>
                                        <p:attrNameLst>
                                          <p:attrName>style.visibility</p:attrName>
                                        </p:attrNameLst>
                                      </p:cBhvr>
                                      <p:to>
                                        <p:strVal val="visible"/>
                                      </p:to>
                                    </p:set>
                                    <p:animEffect transition="in" filter="fade">
                                      <p:cBhvr>
                                        <p:cTn id="33" dur="500"/>
                                        <p:tgtEl>
                                          <p:spTgt spid="82"/>
                                        </p:tgtEl>
                                      </p:cBhvr>
                                    </p:animEffect>
                                  </p:childTnLst>
                                </p:cTn>
                              </p:par>
                            </p:childTnLst>
                          </p:cTn>
                        </p:par>
                        <p:par>
                          <p:cTn id="34" fill="hold">
                            <p:stCondLst>
                              <p:cond delay="3200"/>
                            </p:stCondLst>
                            <p:childTnLst>
                              <p:par>
                                <p:cTn id="35" presetID="55" presetClass="entr" presetSubtype="0" fill="hold" grpId="0" nodeType="afterEffect">
                                  <p:stCondLst>
                                    <p:cond delay="0"/>
                                  </p:stCondLst>
                                  <p:childTnLst>
                                    <p:set>
                                      <p:cBhvr>
                                        <p:cTn id="36" dur="1" fill="hold">
                                          <p:stCondLst>
                                            <p:cond delay="0"/>
                                          </p:stCondLst>
                                        </p:cTn>
                                        <p:tgtEl>
                                          <p:spTgt spid="84"/>
                                        </p:tgtEl>
                                        <p:attrNameLst>
                                          <p:attrName>style.visibility</p:attrName>
                                        </p:attrNameLst>
                                      </p:cBhvr>
                                      <p:to>
                                        <p:strVal val="visible"/>
                                      </p:to>
                                    </p:set>
                                    <p:anim calcmode="lin" valueType="num">
                                      <p:cBhvr>
                                        <p:cTn id="37" dur="1000" fill="hold"/>
                                        <p:tgtEl>
                                          <p:spTgt spid="84"/>
                                        </p:tgtEl>
                                        <p:attrNameLst>
                                          <p:attrName>ppt_w</p:attrName>
                                        </p:attrNameLst>
                                      </p:cBhvr>
                                      <p:tavLst>
                                        <p:tav tm="0">
                                          <p:val>
                                            <p:strVal val="#ppt_w*0.70"/>
                                          </p:val>
                                        </p:tav>
                                        <p:tav tm="100000">
                                          <p:val>
                                            <p:strVal val="#ppt_w"/>
                                          </p:val>
                                        </p:tav>
                                      </p:tavLst>
                                    </p:anim>
                                    <p:anim calcmode="lin" valueType="num">
                                      <p:cBhvr>
                                        <p:cTn id="38" dur="1000" fill="hold"/>
                                        <p:tgtEl>
                                          <p:spTgt spid="84"/>
                                        </p:tgtEl>
                                        <p:attrNameLst>
                                          <p:attrName>ppt_h</p:attrName>
                                        </p:attrNameLst>
                                      </p:cBhvr>
                                      <p:tavLst>
                                        <p:tav tm="0">
                                          <p:val>
                                            <p:strVal val="#ppt_h"/>
                                          </p:val>
                                        </p:tav>
                                        <p:tav tm="100000">
                                          <p:val>
                                            <p:strVal val="#ppt_h"/>
                                          </p:val>
                                        </p:tav>
                                      </p:tavLst>
                                    </p:anim>
                                    <p:animEffect transition="in" filter="fade">
                                      <p:cBhvr>
                                        <p:cTn id="39" dur="1000"/>
                                        <p:tgtEl>
                                          <p:spTgt spid="84"/>
                                        </p:tgtEl>
                                      </p:cBhvr>
                                    </p:animEffect>
                                  </p:childTnLst>
                                </p:cTn>
                              </p:par>
                              <p:par>
                                <p:cTn id="40" presetID="22" presetClass="entr" presetSubtype="8" fill="hold" grpId="0" nodeType="withEffect">
                                  <p:stCondLst>
                                    <p:cond delay="600"/>
                                  </p:stCondLst>
                                  <p:childTnLst>
                                    <p:set>
                                      <p:cBhvr>
                                        <p:cTn id="41" dur="1" fill="hold">
                                          <p:stCondLst>
                                            <p:cond delay="0"/>
                                          </p:stCondLst>
                                        </p:cTn>
                                        <p:tgtEl>
                                          <p:spTgt spid="85"/>
                                        </p:tgtEl>
                                        <p:attrNameLst>
                                          <p:attrName>style.visibility</p:attrName>
                                        </p:attrNameLst>
                                      </p:cBhvr>
                                      <p:to>
                                        <p:strVal val="visible"/>
                                      </p:to>
                                    </p:set>
                                    <p:animEffect transition="in" filter="wipe(left)">
                                      <p:cBhvr>
                                        <p:cTn id="42" dur="500"/>
                                        <p:tgtEl>
                                          <p:spTgt spid="85"/>
                                        </p:tgtEl>
                                      </p:cBhvr>
                                    </p:animEffect>
                                  </p:childTnLst>
                                </p:cTn>
                              </p:par>
                              <p:par>
                                <p:cTn id="43" presetID="22" presetClass="entr" presetSubtype="1" fill="hold" grpId="0" nodeType="withEffect">
                                  <p:stCondLst>
                                    <p:cond delay="600"/>
                                  </p:stCondLst>
                                  <p:childTnLst>
                                    <p:set>
                                      <p:cBhvr>
                                        <p:cTn id="44" dur="1" fill="hold">
                                          <p:stCondLst>
                                            <p:cond delay="0"/>
                                          </p:stCondLst>
                                        </p:cTn>
                                        <p:tgtEl>
                                          <p:spTgt spid="87"/>
                                        </p:tgtEl>
                                        <p:attrNameLst>
                                          <p:attrName>style.visibility</p:attrName>
                                        </p:attrNameLst>
                                      </p:cBhvr>
                                      <p:to>
                                        <p:strVal val="visible"/>
                                      </p:to>
                                    </p:set>
                                    <p:animEffect transition="in" filter="wipe(up)">
                                      <p:cBhvr>
                                        <p:cTn id="45" dur="500"/>
                                        <p:tgtEl>
                                          <p:spTgt spid="87"/>
                                        </p:tgtEl>
                                      </p:cBhvr>
                                    </p:animEffect>
                                  </p:childTnLst>
                                </p:cTn>
                              </p:par>
                              <p:par>
                                <p:cTn id="46" presetID="10" presetClass="entr" presetSubtype="0" fill="hold" grpId="0" nodeType="withEffect">
                                  <p:stCondLst>
                                    <p:cond delay="1100"/>
                                  </p:stCondLst>
                                  <p:childTnLst>
                                    <p:set>
                                      <p:cBhvr>
                                        <p:cTn id="47" dur="1" fill="hold">
                                          <p:stCondLst>
                                            <p:cond delay="0"/>
                                          </p:stCondLst>
                                        </p:cTn>
                                        <p:tgtEl>
                                          <p:spTgt spid="86"/>
                                        </p:tgtEl>
                                        <p:attrNameLst>
                                          <p:attrName>style.visibility</p:attrName>
                                        </p:attrNameLst>
                                      </p:cBhvr>
                                      <p:to>
                                        <p:strVal val="visible"/>
                                      </p:to>
                                    </p:set>
                                    <p:animEffect transition="in" filter="fade">
                                      <p:cBhvr>
                                        <p:cTn id="48" dur="500"/>
                                        <p:tgtEl>
                                          <p:spTgt spid="86"/>
                                        </p:tgtEl>
                                      </p:cBhvr>
                                    </p:animEffect>
                                  </p:childTnLst>
                                </p:cTn>
                              </p:par>
                            </p:childTnLst>
                          </p:cTn>
                        </p:par>
                        <p:par>
                          <p:cTn id="49" fill="hold">
                            <p:stCondLst>
                              <p:cond delay="4800"/>
                            </p:stCondLst>
                            <p:childTnLst>
                              <p:par>
                                <p:cTn id="50" presetID="55" presetClass="entr" presetSubtype="0" fill="hold" grpId="0" nodeType="afterEffect">
                                  <p:stCondLst>
                                    <p:cond delay="0"/>
                                  </p:stCondLst>
                                  <p:childTnLst>
                                    <p:set>
                                      <p:cBhvr>
                                        <p:cTn id="51" dur="1" fill="hold">
                                          <p:stCondLst>
                                            <p:cond delay="0"/>
                                          </p:stCondLst>
                                        </p:cTn>
                                        <p:tgtEl>
                                          <p:spTgt spid="88"/>
                                        </p:tgtEl>
                                        <p:attrNameLst>
                                          <p:attrName>style.visibility</p:attrName>
                                        </p:attrNameLst>
                                      </p:cBhvr>
                                      <p:to>
                                        <p:strVal val="visible"/>
                                      </p:to>
                                    </p:set>
                                    <p:anim calcmode="lin" valueType="num">
                                      <p:cBhvr>
                                        <p:cTn id="52" dur="1000" fill="hold"/>
                                        <p:tgtEl>
                                          <p:spTgt spid="88"/>
                                        </p:tgtEl>
                                        <p:attrNameLst>
                                          <p:attrName>ppt_w</p:attrName>
                                        </p:attrNameLst>
                                      </p:cBhvr>
                                      <p:tavLst>
                                        <p:tav tm="0">
                                          <p:val>
                                            <p:strVal val="#ppt_w*0.70"/>
                                          </p:val>
                                        </p:tav>
                                        <p:tav tm="100000">
                                          <p:val>
                                            <p:strVal val="#ppt_w"/>
                                          </p:val>
                                        </p:tav>
                                      </p:tavLst>
                                    </p:anim>
                                    <p:anim calcmode="lin" valueType="num">
                                      <p:cBhvr>
                                        <p:cTn id="53" dur="1000" fill="hold"/>
                                        <p:tgtEl>
                                          <p:spTgt spid="88"/>
                                        </p:tgtEl>
                                        <p:attrNameLst>
                                          <p:attrName>ppt_h</p:attrName>
                                        </p:attrNameLst>
                                      </p:cBhvr>
                                      <p:tavLst>
                                        <p:tav tm="0">
                                          <p:val>
                                            <p:strVal val="#ppt_h"/>
                                          </p:val>
                                        </p:tav>
                                        <p:tav tm="100000">
                                          <p:val>
                                            <p:strVal val="#ppt_h"/>
                                          </p:val>
                                        </p:tav>
                                      </p:tavLst>
                                    </p:anim>
                                    <p:animEffect transition="in" filter="fade">
                                      <p:cBhvr>
                                        <p:cTn id="54" dur="1000"/>
                                        <p:tgtEl>
                                          <p:spTgt spid="88"/>
                                        </p:tgtEl>
                                      </p:cBhvr>
                                    </p:animEffect>
                                  </p:childTnLst>
                                </p:cTn>
                              </p:par>
                              <p:par>
                                <p:cTn id="55" presetID="22" presetClass="entr" presetSubtype="8" fill="hold" grpId="0" nodeType="withEffect">
                                  <p:stCondLst>
                                    <p:cond delay="600"/>
                                  </p:stCondLst>
                                  <p:childTnLst>
                                    <p:set>
                                      <p:cBhvr>
                                        <p:cTn id="56" dur="1" fill="hold">
                                          <p:stCondLst>
                                            <p:cond delay="0"/>
                                          </p:stCondLst>
                                        </p:cTn>
                                        <p:tgtEl>
                                          <p:spTgt spid="89"/>
                                        </p:tgtEl>
                                        <p:attrNameLst>
                                          <p:attrName>style.visibility</p:attrName>
                                        </p:attrNameLst>
                                      </p:cBhvr>
                                      <p:to>
                                        <p:strVal val="visible"/>
                                      </p:to>
                                    </p:set>
                                    <p:animEffect transition="in" filter="wipe(left)">
                                      <p:cBhvr>
                                        <p:cTn id="57" dur="500"/>
                                        <p:tgtEl>
                                          <p:spTgt spid="89"/>
                                        </p:tgtEl>
                                      </p:cBhvr>
                                    </p:animEffect>
                                  </p:childTnLst>
                                </p:cTn>
                              </p:par>
                              <p:par>
                                <p:cTn id="58" presetID="22" presetClass="entr" presetSubtype="1" fill="hold" grpId="0" nodeType="withEffect">
                                  <p:stCondLst>
                                    <p:cond delay="600"/>
                                  </p:stCondLst>
                                  <p:childTnLst>
                                    <p:set>
                                      <p:cBhvr>
                                        <p:cTn id="59" dur="1" fill="hold">
                                          <p:stCondLst>
                                            <p:cond delay="0"/>
                                          </p:stCondLst>
                                        </p:cTn>
                                        <p:tgtEl>
                                          <p:spTgt spid="91"/>
                                        </p:tgtEl>
                                        <p:attrNameLst>
                                          <p:attrName>style.visibility</p:attrName>
                                        </p:attrNameLst>
                                      </p:cBhvr>
                                      <p:to>
                                        <p:strVal val="visible"/>
                                      </p:to>
                                    </p:set>
                                    <p:animEffect transition="in" filter="wipe(up)">
                                      <p:cBhvr>
                                        <p:cTn id="60" dur="500"/>
                                        <p:tgtEl>
                                          <p:spTgt spid="91"/>
                                        </p:tgtEl>
                                      </p:cBhvr>
                                    </p:animEffect>
                                  </p:childTnLst>
                                </p:cTn>
                              </p:par>
                              <p:par>
                                <p:cTn id="61" presetID="10" presetClass="entr" presetSubtype="0" fill="hold" grpId="0" nodeType="withEffect">
                                  <p:stCondLst>
                                    <p:cond delay="600"/>
                                  </p:stCondLst>
                                  <p:childTnLst>
                                    <p:set>
                                      <p:cBhvr>
                                        <p:cTn id="62" dur="1" fill="hold">
                                          <p:stCondLst>
                                            <p:cond delay="0"/>
                                          </p:stCondLst>
                                        </p:cTn>
                                        <p:tgtEl>
                                          <p:spTgt spid="90"/>
                                        </p:tgtEl>
                                        <p:attrNameLst>
                                          <p:attrName>style.visibility</p:attrName>
                                        </p:attrNameLst>
                                      </p:cBhvr>
                                      <p:to>
                                        <p:strVal val="visible"/>
                                      </p:to>
                                    </p:set>
                                    <p:animEffect transition="in" filter="fade">
                                      <p:cBhvr>
                                        <p:cTn id="63" dur="500"/>
                                        <p:tgtEl>
                                          <p:spTgt spid="90"/>
                                        </p:tgtEl>
                                      </p:cBhvr>
                                    </p:animEffect>
                                  </p:childTnLst>
                                </p:cTn>
                              </p:par>
                            </p:childTnLst>
                          </p:cTn>
                        </p:par>
                        <p:par>
                          <p:cTn id="64" fill="hold">
                            <p:stCondLst>
                              <p:cond delay="5900"/>
                            </p:stCondLst>
                            <p:childTnLst>
                              <p:par>
                                <p:cTn id="65" presetID="1" presetClass="entr" presetSubtype="0" fill="hold" nodeType="after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par>
                                <p:cTn id="67" presetID="22" presetClass="entr" presetSubtype="8" fill="hold" grpId="0" nodeType="withEffect">
                                  <p:stCondLst>
                                    <p:cond delay="600"/>
                                  </p:stCondLst>
                                  <p:childTnLst>
                                    <p:set>
                                      <p:cBhvr>
                                        <p:cTn id="68" dur="1" fill="hold">
                                          <p:stCondLst>
                                            <p:cond delay="0"/>
                                          </p:stCondLst>
                                        </p:cTn>
                                        <p:tgtEl>
                                          <p:spTgt spid="97"/>
                                        </p:tgtEl>
                                        <p:attrNameLst>
                                          <p:attrName>style.visibility</p:attrName>
                                        </p:attrNameLst>
                                      </p:cBhvr>
                                      <p:to>
                                        <p:strVal val="visible"/>
                                      </p:to>
                                    </p:set>
                                    <p:animEffect transition="in" filter="wipe(left)">
                                      <p:cBhvr>
                                        <p:cTn id="69" dur="500"/>
                                        <p:tgtEl>
                                          <p:spTgt spid="97"/>
                                        </p:tgtEl>
                                      </p:cBhvr>
                                    </p:animEffect>
                                  </p:childTnLst>
                                </p:cTn>
                              </p:par>
                            </p:childTnLst>
                          </p:cTn>
                        </p:par>
                        <p:par>
                          <p:cTn id="70" fill="hold">
                            <p:stCondLst>
                              <p:cond delay="7000"/>
                            </p:stCondLst>
                            <p:childTnLst>
                              <p:par>
                                <p:cTn id="71" presetID="55" presetClass="entr" presetSubtype="0" fill="hold" grpId="0" nodeType="afterEffect">
                                  <p:stCondLst>
                                    <p:cond delay="0"/>
                                  </p:stCondLst>
                                  <p:childTnLst>
                                    <p:set>
                                      <p:cBhvr>
                                        <p:cTn id="72" dur="1" fill="hold">
                                          <p:stCondLst>
                                            <p:cond delay="0"/>
                                          </p:stCondLst>
                                        </p:cTn>
                                        <p:tgtEl>
                                          <p:spTgt spid="99"/>
                                        </p:tgtEl>
                                        <p:attrNameLst>
                                          <p:attrName>style.visibility</p:attrName>
                                        </p:attrNameLst>
                                      </p:cBhvr>
                                      <p:to>
                                        <p:strVal val="visible"/>
                                      </p:to>
                                    </p:set>
                                    <p:anim calcmode="lin" valueType="num">
                                      <p:cBhvr>
                                        <p:cTn id="73" dur="500" fill="hold"/>
                                        <p:tgtEl>
                                          <p:spTgt spid="99"/>
                                        </p:tgtEl>
                                        <p:attrNameLst>
                                          <p:attrName>ppt_w</p:attrName>
                                        </p:attrNameLst>
                                      </p:cBhvr>
                                      <p:tavLst>
                                        <p:tav tm="0">
                                          <p:val>
                                            <p:strVal val="#ppt_w*0.70"/>
                                          </p:val>
                                        </p:tav>
                                        <p:tav tm="100000">
                                          <p:val>
                                            <p:strVal val="#ppt_w"/>
                                          </p:val>
                                        </p:tav>
                                      </p:tavLst>
                                    </p:anim>
                                    <p:anim calcmode="lin" valueType="num">
                                      <p:cBhvr>
                                        <p:cTn id="74" dur="500" fill="hold"/>
                                        <p:tgtEl>
                                          <p:spTgt spid="99"/>
                                        </p:tgtEl>
                                        <p:attrNameLst>
                                          <p:attrName>ppt_h</p:attrName>
                                        </p:attrNameLst>
                                      </p:cBhvr>
                                      <p:tavLst>
                                        <p:tav tm="0">
                                          <p:val>
                                            <p:strVal val="#ppt_h"/>
                                          </p:val>
                                        </p:tav>
                                        <p:tav tm="100000">
                                          <p:val>
                                            <p:strVal val="#ppt_h"/>
                                          </p:val>
                                        </p:tav>
                                      </p:tavLst>
                                    </p:anim>
                                    <p:animEffect transition="in" filter="fade">
                                      <p:cBhvr>
                                        <p:cTn id="75" dur="500"/>
                                        <p:tgtEl>
                                          <p:spTgt spid="9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98"/>
                                        </p:tgtEl>
                                        <p:attrNameLst>
                                          <p:attrName>style.visibility</p:attrName>
                                        </p:attrNameLst>
                                      </p:cBhvr>
                                      <p:to>
                                        <p:strVal val="visible"/>
                                      </p:to>
                                    </p:set>
                                    <p:animEffect transition="in" filter="fade">
                                      <p:cBhvr>
                                        <p:cTn id="78" dur="500"/>
                                        <p:tgtEl>
                                          <p:spTgt spid="98"/>
                                        </p:tgtEl>
                                      </p:cBhvr>
                                    </p:animEffect>
                                  </p:childTnLst>
                                </p:cTn>
                              </p:par>
                            </p:childTnLst>
                          </p:cTn>
                        </p:par>
                        <p:par>
                          <p:cTn id="79" fill="hold">
                            <p:stCondLst>
                              <p:cond delay="7500"/>
                            </p:stCondLst>
                            <p:childTnLst>
                              <p:par>
                                <p:cTn id="80" presetID="55" presetClass="entr" presetSubtype="0" fill="hold" grpId="0" nodeType="afterEffect">
                                  <p:stCondLst>
                                    <p:cond delay="0"/>
                                  </p:stCondLst>
                                  <p:childTnLst>
                                    <p:set>
                                      <p:cBhvr>
                                        <p:cTn id="81" dur="1" fill="hold">
                                          <p:stCondLst>
                                            <p:cond delay="0"/>
                                          </p:stCondLst>
                                        </p:cTn>
                                        <p:tgtEl>
                                          <p:spTgt spid="101"/>
                                        </p:tgtEl>
                                        <p:attrNameLst>
                                          <p:attrName>style.visibility</p:attrName>
                                        </p:attrNameLst>
                                      </p:cBhvr>
                                      <p:to>
                                        <p:strVal val="visible"/>
                                      </p:to>
                                    </p:set>
                                    <p:anim calcmode="lin" valueType="num">
                                      <p:cBhvr>
                                        <p:cTn id="82" dur="500" fill="hold"/>
                                        <p:tgtEl>
                                          <p:spTgt spid="101"/>
                                        </p:tgtEl>
                                        <p:attrNameLst>
                                          <p:attrName>ppt_w</p:attrName>
                                        </p:attrNameLst>
                                      </p:cBhvr>
                                      <p:tavLst>
                                        <p:tav tm="0">
                                          <p:val>
                                            <p:strVal val="#ppt_w*0.70"/>
                                          </p:val>
                                        </p:tav>
                                        <p:tav tm="100000">
                                          <p:val>
                                            <p:strVal val="#ppt_w"/>
                                          </p:val>
                                        </p:tav>
                                      </p:tavLst>
                                    </p:anim>
                                    <p:anim calcmode="lin" valueType="num">
                                      <p:cBhvr>
                                        <p:cTn id="83" dur="500" fill="hold"/>
                                        <p:tgtEl>
                                          <p:spTgt spid="101"/>
                                        </p:tgtEl>
                                        <p:attrNameLst>
                                          <p:attrName>ppt_h</p:attrName>
                                        </p:attrNameLst>
                                      </p:cBhvr>
                                      <p:tavLst>
                                        <p:tav tm="0">
                                          <p:val>
                                            <p:strVal val="#ppt_h"/>
                                          </p:val>
                                        </p:tav>
                                        <p:tav tm="100000">
                                          <p:val>
                                            <p:strVal val="#ppt_h"/>
                                          </p:val>
                                        </p:tav>
                                      </p:tavLst>
                                    </p:anim>
                                    <p:animEffect transition="in" filter="fade">
                                      <p:cBhvr>
                                        <p:cTn id="84" dur="500"/>
                                        <p:tgtEl>
                                          <p:spTgt spid="101"/>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00"/>
                                        </p:tgtEl>
                                        <p:attrNameLst>
                                          <p:attrName>style.visibility</p:attrName>
                                        </p:attrNameLst>
                                      </p:cBhvr>
                                      <p:to>
                                        <p:strVal val="visible"/>
                                      </p:to>
                                    </p:set>
                                    <p:animEffect transition="in" filter="fade">
                                      <p:cBhvr>
                                        <p:cTn id="87" dur="500"/>
                                        <p:tgtEl>
                                          <p:spTgt spid="100"/>
                                        </p:tgtEl>
                                      </p:cBhvr>
                                    </p:animEffect>
                                  </p:childTnLst>
                                </p:cTn>
                              </p:par>
                            </p:childTnLst>
                          </p:cTn>
                        </p:par>
                        <p:par>
                          <p:cTn id="88" fill="hold">
                            <p:stCondLst>
                              <p:cond delay="8000"/>
                            </p:stCondLst>
                            <p:childTnLst>
                              <p:par>
                                <p:cTn id="89" presetID="55" presetClass="entr" presetSubtype="0" fill="hold" grpId="0" nodeType="afterEffect">
                                  <p:stCondLst>
                                    <p:cond delay="0"/>
                                  </p:stCondLst>
                                  <p:childTnLst>
                                    <p:set>
                                      <p:cBhvr>
                                        <p:cTn id="90" dur="1" fill="hold">
                                          <p:stCondLst>
                                            <p:cond delay="0"/>
                                          </p:stCondLst>
                                        </p:cTn>
                                        <p:tgtEl>
                                          <p:spTgt spid="103"/>
                                        </p:tgtEl>
                                        <p:attrNameLst>
                                          <p:attrName>style.visibility</p:attrName>
                                        </p:attrNameLst>
                                      </p:cBhvr>
                                      <p:to>
                                        <p:strVal val="visible"/>
                                      </p:to>
                                    </p:set>
                                    <p:anim calcmode="lin" valueType="num">
                                      <p:cBhvr>
                                        <p:cTn id="91" dur="500" fill="hold"/>
                                        <p:tgtEl>
                                          <p:spTgt spid="103"/>
                                        </p:tgtEl>
                                        <p:attrNameLst>
                                          <p:attrName>ppt_w</p:attrName>
                                        </p:attrNameLst>
                                      </p:cBhvr>
                                      <p:tavLst>
                                        <p:tav tm="0">
                                          <p:val>
                                            <p:strVal val="#ppt_w*0.70"/>
                                          </p:val>
                                        </p:tav>
                                        <p:tav tm="100000">
                                          <p:val>
                                            <p:strVal val="#ppt_w"/>
                                          </p:val>
                                        </p:tav>
                                      </p:tavLst>
                                    </p:anim>
                                    <p:anim calcmode="lin" valueType="num">
                                      <p:cBhvr>
                                        <p:cTn id="92" dur="500" fill="hold"/>
                                        <p:tgtEl>
                                          <p:spTgt spid="103"/>
                                        </p:tgtEl>
                                        <p:attrNameLst>
                                          <p:attrName>ppt_h</p:attrName>
                                        </p:attrNameLst>
                                      </p:cBhvr>
                                      <p:tavLst>
                                        <p:tav tm="0">
                                          <p:val>
                                            <p:strVal val="#ppt_h"/>
                                          </p:val>
                                        </p:tav>
                                        <p:tav tm="100000">
                                          <p:val>
                                            <p:strVal val="#ppt_h"/>
                                          </p:val>
                                        </p:tav>
                                      </p:tavLst>
                                    </p:anim>
                                    <p:animEffect transition="in" filter="fade">
                                      <p:cBhvr>
                                        <p:cTn id="93" dur="500"/>
                                        <p:tgtEl>
                                          <p:spTgt spid="103"/>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02"/>
                                        </p:tgtEl>
                                        <p:attrNameLst>
                                          <p:attrName>style.visibility</p:attrName>
                                        </p:attrNameLst>
                                      </p:cBhvr>
                                      <p:to>
                                        <p:strVal val="visible"/>
                                      </p:to>
                                    </p:set>
                                    <p:animEffect transition="in" filter="fade">
                                      <p:cBhvr>
                                        <p:cTn id="96" dur="500"/>
                                        <p:tgtEl>
                                          <p:spTgt spid="102"/>
                                        </p:tgtEl>
                                      </p:cBhvr>
                                    </p:animEffect>
                                  </p:childTnLst>
                                </p:cTn>
                              </p:par>
                            </p:childTnLst>
                          </p:cTn>
                        </p:par>
                        <p:par>
                          <p:cTn id="97" fill="hold">
                            <p:stCondLst>
                              <p:cond delay="8500"/>
                            </p:stCondLst>
                            <p:childTnLst>
                              <p:par>
                                <p:cTn id="98" presetID="55" presetClass="entr" presetSubtype="0" fill="hold" grpId="0" nodeType="afterEffect">
                                  <p:stCondLst>
                                    <p:cond delay="0"/>
                                  </p:stCondLst>
                                  <p:childTnLst>
                                    <p:set>
                                      <p:cBhvr>
                                        <p:cTn id="99" dur="1" fill="hold">
                                          <p:stCondLst>
                                            <p:cond delay="0"/>
                                          </p:stCondLst>
                                        </p:cTn>
                                        <p:tgtEl>
                                          <p:spTgt spid="105"/>
                                        </p:tgtEl>
                                        <p:attrNameLst>
                                          <p:attrName>style.visibility</p:attrName>
                                        </p:attrNameLst>
                                      </p:cBhvr>
                                      <p:to>
                                        <p:strVal val="visible"/>
                                      </p:to>
                                    </p:set>
                                    <p:anim calcmode="lin" valueType="num">
                                      <p:cBhvr>
                                        <p:cTn id="100" dur="500" fill="hold"/>
                                        <p:tgtEl>
                                          <p:spTgt spid="105"/>
                                        </p:tgtEl>
                                        <p:attrNameLst>
                                          <p:attrName>ppt_w</p:attrName>
                                        </p:attrNameLst>
                                      </p:cBhvr>
                                      <p:tavLst>
                                        <p:tav tm="0">
                                          <p:val>
                                            <p:strVal val="#ppt_w*0.70"/>
                                          </p:val>
                                        </p:tav>
                                        <p:tav tm="100000">
                                          <p:val>
                                            <p:strVal val="#ppt_w"/>
                                          </p:val>
                                        </p:tav>
                                      </p:tavLst>
                                    </p:anim>
                                    <p:anim calcmode="lin" valueType="num">
                                      <p:cBhvr>
                                        <p:cTn id="101" dur="500" fill="hold"/>
                                        <p:tgtEl>
                                          <p:spTgt spid="105"/>
                                        </p:tgtEl>
                                        <p:attrNameLst>
                                          <p:attrName>ppt_h</p:attrName>
                                        </p:attrNameLst>
                                      </p:cBhvr>
                                      <p:tavLst>
                                        <p:tav tm="0">
                                          <p:val>
                                            <p:strVal val="#ppt_h"/>
                                          </p:val>
                                        </p:tav>
                                        <p:tav tm="100000">
                                          <p:val>
                                            <p:strVal val="#ppt_h"/>
                                          </p:val>
                                        </p:tav>
                                      </p:tavLst>
                                    </p:anim>
                                    <p:animEffect transition="in" filter="fade">
                                      <p:cBhvr>
                                        <p:cTn id="102" dur="500"/>
                                        <p:tgtEl>
                                          <p:spTgt spid="105"/>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04"/>
                                        </p:tgtEl>
                                        <p:attrNameLst>
                                          <p:attrName>style.visibility</p:attrName>
                                        </p:attrNameLst>
                                      </p:cBhvr>
                                      <p:to>
                                        <p:strVal val="visible"/>
                                      </p:to>
                                    </p:set>
                                    <p:animEffect transition="in" filter="fade">
                                      <p:cBhvr>
                                        <p:cTn id="105" dur="500"/>
                                        <p:tgtEl>
                                          <p:spTgt spid="104"/>
                                        </p:tgtEl>
                                      </p:cBhvr>
                                    </p:animEffect>
                                  </p:childTnLst>
                                </p:cTn>
                              </p:par>
                            </p:childTnLst>
                          </p:cTn>
                        </p:par>
                        <p:par>
                          <p:cTn id="106" fill="hold">
                            <p:stCondLst>
                              <p:cond delay="9000"/>
                            </p:stCondLst>
                            <p:childTnLst>
                              <p:par>
                                <p:cTn id="107" presetID="55" presetClass="entr" presetSubtype="0" fill="hold" grpId="0" nodeType="afterEffect">
                                  <p:stCondLst>
                                    <p:cond delay="0"/>
                                  </p:stCondLst>
                                  <p:childTnLst>
                                    <p:set>
                                      <p:cBhvr>
                                        <p:cTn id="108" dur="1" fill="hold">
                                          <p:stCondLst>
                                            <p:cond delay="0"/>
                                          </p:stCondLst>
                                        </p:cTn>
                                        <p:tgtEl>
                                          <p:spTgt spid="115"/>
                                        </p:tgtEl>
                                        <p:attrNameLst>
                                          <p:attrName>style.visibility</p:attrName>
                                        </p:attrNameLst>
                                      </p:cBhvr>
                                      <p:to>
                                        <p:strVal val="visible"/>
                                      </p:to>
                                    </p:set>
                                    <p:anim calcmode="lin" valueType="num">
                                      <p:cBhvr>
                                        <p:cTn id="109" dur="500" fill="hold"/>
                                        <p:tgtEl>
                                          <p:spTgt spid="115"/>
                                        </p:tgtEl>
                                        <p:attrNameLst>
                                          <p:attrName>ppt_w</p:attrName>
                                        </p:attrNameLst>
                                      </p:cBhvr>
                                      <p:tavLst>
                                        <p:tav tm="0">
                                          <p:val>
                                            <p:strVal val="#ppt_w*0.70"/>
                                          </p:val>
                                        </p:tav>
                                        <p:tav tm="100000">
                                          <p:val>
                                            <p:strVal val="#ppt_w"/>
                                          </p:val>
                                        </p:tav>
                                      </p:tavLst>
                                    </p:anim>
                                    <p:anim calcmode="lin" valueType="num">
                                      <p:cBhvr>
                                        <p:cTn id="110" dur="500" fill="hold"/>
                                        <p:tgtEl>
                                          <p:spTgt spid="115"/>
                                        </p:tgtEl>
                                        <p:attrNameLst>
                                          <p:attrName>ppt_h</p:attrName>
                                        </p:attrNameLst>
                                      </p:cBhvr>
                                      <p:tavLst>
                                        <p:tav tm="0">
                                          <p:val>
                                            <p:strVal val="#ppt_h"/>
                                          </p:val>
                                        </p:tav>
                                        <p:tav tm="100000">
                                          <p:val>
                                            <p:strVal val="#ppt_h"/>
                                          </p:val>
                                        </p:tav>
                                      </p:tavLst>
                                    </p:anim>
                                    <p:animEffect transition="in" filter="fade">
                                      <p:cBhvr>
                                        <p:cTn id="111" dur="500"/>
                                        <p:tgtEl>
                                          <p:spTgt spid="115"/>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14"/>
                                        </p:tgtEl>
                                        <p:attrNameLst>
                                          <p:attrName>style.visibility</p:attrName>
                                        </p:attrNameLst>
                                      </p:cBhvr>
                                      <p:to>
                                        <p:strVal val="visible"/>
                                      </p:to>
                                    </p:set>
                                    <p:animEffect transition="in" filter="fade">
                                      <p:cBhvr>
                                        <p:cTn id="114" dur="500"/>
                                        <p:tgtEl>
                                          <p:spTgt spid="114"/>
                                        </p:tgtEl>
                                      </p:cBhvr>
                                    </p:animEffect>
                                  </p:childTnLst>
                                </p:cTn>
                              </p:par>
                            </p:childTnLst>
                          </p:cTn>
                        </p:par>
                        <p:par>
                          <p:cTn id="115" fill="hold">
                            <p:stCondLst>
                              <p:cond delay="9500"/>
                            </p:stCondLst>
                            <p:childTnLst>
                              <p:par>
                                <p:cTn id="116" presetID="55" presetClass="entr" presetSubtype="0" fill="hold" grpId="0" nodeType="afterEffect">
                                  <p:stCondLst>
                                    <p:cond delay="0"/>
                                  </p:stCondLst>
                                  <p:childTnLst>
                                    <p:set>
                                      <p:cBhvr>
                                        <p:cTn id="117" dur="1" fill="hold">
                                          <p:stCondLst>
                                            <p:cond delay="0"/>
                                          </p:stCondLst>
                                        </p:cTn>
                                        <p:tgtEl>
                                          <p:spTgt spid="117"/>
                                        </p:tgtEl>
                                        <p:attrNameLst>
                                          <p:attrName>style.visibility</p:attrName>
                                        </p:attrNameLst>
                                      </p:cBhvr>
                                      <p:to>
                                        <p:strVal val="visible"/>
                                      </p:to>
                                    </p:set>
                                    <p:anim calcmode="lin" valueType="num">
                                      <p:cBhvr>
                                        <p:cTn id="118" dur="500" fill="hold"/>
                                        <p:tgtEl>
                                          <p:spTgt spid="117"/>
                                        </p:tgtEl>
                                        <p:attrNameLst>
                                          <p:attrName>ppt_w</p:attrName>
                                        </p:attrNameLst>
                                      </p:cBhvr>
                                      <p:tavLst>
                                        <p:tav tm="0">
                                          <p:val>
                                            <p:strVal val="#ppt_w*0.70"/>
                                          </p:val>
                                        </p:tav>
                                        <p:tav tm="100000">
                                          <p:val>
                                            <p:strVal val="#ppt_w"/>
                                          </p:val>
                                        </p:tav>
                                      </p:tavLst>
                                    </p:anim>
                                    <p:anim calcmode="lin" valueType="num">
                                      <p:cBhvr>
                                        <p:cTn id="119" dur="500" fill="hold"/>
                                        <p:tgtEl>
                                          <p:spTgt spid="117"/>
                                        </p:tgtEl>
                                        <p:attrNameLst>
                                          <p:attrName>ppt_h</p:attrName>
                                        </p:attrNameLst>
                                      </p:cBhvr>
                                      <p:tavLst>
                                        <p:tav tm="0">
                                          <p:val>
                                            <p:strVal val="#ppt_h"/>
                                          </p:val>
                                        </p:tav>
                                        <p:tav tm="100000">
                                          <p:val>
                                            <p:strVal val="#ppt_h"/>
                                          </p:val>
                                        </p:tav>
                                      </p:tavLst>
                                    </p:anim>
                                    <p:animEffect transition="in" filter="fade">
                                      <p:cBhvr>
                                        <p:cTn id="120" dur="500"/>
                                        <p:tgtEl>
                                          <p:spTgt spid="117"/>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116"/>
                                        </p:tgtEl>
                                        <p:attrNameLst>
                                          <p:attrName>style.visibility</p:attrName>
                                        </p:attrNameLst>
                                      </p:cBhvr>
                                      <p:to>
                                        <p:strVal val="visible"/>
                                      </p:to>
                                    </p:set>
                                    <p:animEffect transition="in" filter="fade">
                                      <p:cBhvr>
                                        <p:cTn id="123" dur="500"/>
                                        <p:tgtEl>
                                          <p:spTgt spid="116"/>
                                        </p:tgtEl>
                                      </p:cBhvr>
                                    </p:animEffect>
                                  </p:childTnLst>
                                </p:cTn>
                              </p:par>
                            </p:childTnLst>
                          </p:cTn>
                        </p:par>
                        <p:par>
                          <p:cTn id="124" fill="hold">
                            <p:stCondLst>
                              <p:cond delay="10000"/>
                            </p:stCondLst>
                            <p:childTnLst>
                              <p:par>
                                <p:cTn id="125" presetID="55" presetClass="entr" presetSubtype="0" fill="hold" grpId="0" nodeType="afterEffect">
                                  <p:stCondLst>
                                    <p:cond delay="0"/>
                                  </p:stCondLst>
                                  <p:childTnLst>
                                    <p:set>
                                      <p:cBhvr>
                                        <p:cTn id="126" dur="1" fill="hold">
                                          <p:stCondLst>
                                            <p:cond delay="0"/>
                                          </p:stCondLst>
                                        </p:cTn>
                                        <p:tgtEl>
                                          <p:spTgt spid="119"/>
                                        </p:tgtEl>
                                        <p:attrNameLst>
                                          <p:attrName>style.visibility</p:attrName>
                                        </p:attrNameLst>
                                      </p:cBhvr>
                                      <p:to>
                                        <p:strVal val="visible"/>
                                      </p:to>
                                    </p:set>
                                    <p:anim calcmode="lin" valueType="num">
                                      <p:cBhvr>
                                        <p:cTn id="127" dur="500" fill="hold"/>
                                        <p:tgtEl>
                                          <p:spTgt spid="119"/>
                                        </p:tgtEl>
                                        <p:attrNameLst>
                                          <p:attrName>ppt_w</p:attrName>
                                        </p:attrNameLst>
                                      </p:cBhvr>
                                      <p:tavLst>
                                        <p:tav tm="0">
                                          <p:val>
                                            <p:strVal val="#ppt_w*0.70"/>
                                          </p:val>
                                        </p:tav>
                                        <p:tav tm="100000">
                                          <p:val>
                                            <p:strVal val="#ppt_w"/>
                                          </p:val>
                                        </p:tav>
                                      </p:tavLst>
                                    </p:anim>
                                    <p:anim calcmode="lin" valueType="num">
                                      <p:cBhvr>
                                        <p:cTn id="128" dur="500" fill="hold"/>
                                        <p:tgtEl>
                                          <p:spTgt spid="119"/>
                                        </p:tgtEl>
                                        <p:attrNameLst>
                                          <p:attrName>ppt_h</p:attrName>
                                        </p:attrNameLst>
                                      </p:cBhvr>
                                      <p:tavLst>
                                        <p:tav tm="0">
                                          <p:val>
                                            <p:strVal val="#ppt_h"/>
                                          </p:val>
                                        </p:tav>
                                        <p:tav tm="100000">
                                          <p:val>
                                            <p:strVal val="#ppt_h"/>
                                          </p:val>
                                        </p:tav>
                                      </p:tavLst>
                                    </p:anim>
                                    <p:animEffect transition="in" filter="fade">
                                      <p:cBhvr>
                                        <p:cTn id="129" dur="500"/>
                                        <p:tgtEl>
                                          <p:spTgt spid="119"/>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118"/>
                                        </p:tgtEl>
                                        <p:attrNameLst>
                                          <p:attrName>style.visibility</p:attrName>
                                        </p:attrNameLst>
                                      </p:cBhvr>
                                      <p:to>
                                        <p:strVal val="visible"/>
                                      </p:to>
                                    </p:set>
                                    <p:animEffect transition="in" filter="fade">
                                      <p:cBhvr>
                                        <p:cTn id="132" dur="500"/>
                                        <p:tgtEl>
                                          <p:spTgt spid="118"/>
                                        </p:tgtEl>
                                      </p:cBhvr>
                                    </p:animEffect>
                                  </p:childTnLst>
                                </p:cTn>
                              </p:par>
                            </p:childTnLst>
                          </p:cTn>
                        </p:par>
                        <p:par>
                          <p:cTn id="133" fill="hold">
                            <p:stCondLst>
                              <p:cond delay="10500"/>
                            </p:stCondLst>
                            <p:childTnLst>
                              <p:par>
                                <p:cTn id="134" presetID="55" presetClass="entr" presetSubtype="0" fill="hold" grpId="0" nodeType="afterEffect">
                                  <p:stCondLst>
                                    <p:cond delay="0"/>
                                  </p:stCondLst>
                                  <p:childTnLst>
                                    <p:set>
                                      <p:cBhvr>
                                        <p:cTn id="135" dur="1" fill="hold">
                                          <p:stCondLst>
                                            <p:cond delay="0"/>
                                          </p:stCondLst>
                                        </p:cTn>
                                        <p:tgtEl>
                                          <p:spTgt spid="121"/>
                                        </p:tgtEl>
                                        <p:attrNameLst>
                                          <p:attrName>style.visibility</p:attrName>
                                        </p:attrNameLst>
                                      </p:cBhvr>
                                      <p:to>
                                        <p:strVal val="visible"/>
                                      </p:to>
                                    </p:set>
                                    <p:anim calcmode="lin" valueType="num">
                                      <p:cBhvr>
                                        <p:cTn id="136" dur="500" fill="hold"/>
                                        <p:tgtEl>
                                          <p:spTgt spid="121"/>
                                        </p:tgtEl>
                                        <p:attrNameLst>
                                          <p:attrName>ppt_w</p:attrName>
                                        </p:attrNameLst>
                                      </p:cBhvr>
                                      <p:tavLst>
                                        <p:tav tm="0">
                                          <p:val>
                                            <p:strVal val="#ppt_w*0.70"/>
                                          </p:val>
                                        </p:tav>
                                        <p:tav tm="100000">
                                          <p:val>
                                            <p:strVal val="#ppt_w"/>
                                          </p:val>
                                        </p:tav>
                                      </p:tavLst>
                                    </p:anim>
                                    <p:anim calcmode="lin" valueType="num">
                                      <p:cBhvr>
                                        <p:cTn id="137" dur="500" fill="hold"/>
                                        <p:tgtEl>
                                          <p:spTgt spid="121"/>
                                        </p:tgtEl>
                                        <p:attrNameLst>
                                          <p:attrName>ppt_h</p:attrName>
                                        </p:attrNameLst>
                                      </p:cBhvr>
                                      <p:tavLst>
                                        <p:tav tm="0">
                                          <p:val>
                                            <p:strVal val="#ppt_h"/>
                                          </p:val>
                                        </p:tav>
                                        <p:tav tm="100000">
                                          <p:val>
                                            <p:strVal val="#ppt_h"/>
                                          </p:val>
                                        </p:tav>
                                      </p:tavLst>
                                    </p:anim>
                                    <p:animEffect transition="in" filter="fade">
                                      <p:cBhvr>
                                        <p:cTn id="138" dur="500"/>
                                        <p:tgtEl>
                                          <p:spTgt spid="121"/>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120"/>
                                        </p:tgtEl>
                                        <p:attrNameLst>
                                          <p:attrName>style.visibility</p:attrName>
                                        </p:attrNameLst>
                                      </p:cBhvr>
                                      <p:to>
                                        <p:strVal val="visible"/>
                                      </p:to>
                                    </p:set>
                                    <p:animEffect transition="in" filter="fade">
                                      <p:cBhvr>
                                        <p:cTn id="141" dur="500"/>
                                        <p:tgtEl>
                                          <p:spTgt spid="120"/>
                                        </p:tgtEl>
                                      </p:cBhvr>
                                    </p:animEffect>
                                  </p:childTnLst>
                                </p:cTn>
                              </p:par>
                            </p:childTnLst>
                          </p:cTn>
                        </p:par>
                        <p:par>
                          <p:cTn id="142" fill="hold">
                            <p:stCondLst>
                              <p:cond delay="11000"/>
                            </p:stCondLst>
                            <p:childTnLst>
                              <p:par>
                                <p:cTn id="143" presetID="55" presetClass="entr" presetSubtype="0" fill="hold" grpId="0" nodeType="afterEffect">
                                  <p:stCondLst>
                                    <p:cond delay="0"/>
                                  </p:stCondLst>
                                  <p:childTnLst>
                                    <p:set>
                                      <p:cBhvr>
                                        <p:cTn id="144" dur="1" fill="hold">
                                          <p:stCondLst>
                                            <p:cond delay="0"/>
                                          </p:stCondLst>
                                        </p:cTn>
                                        <p:tgtEl>
                                          <p:spTgt spid="123"/>
                                        </p:tgtEl>
                                        <p:attrNameLst>
                                          <p:attrName>style.visibility</p:attrName>
                                        </p:attrNameLst>
                                      </p:cBhvr>
                                      <p:to>
                                        <p:strVal val="visible"/>
                                      </p:to>
                                    </p:set>
                                    <p:anim calcmode="lin" valueType="num">
                                      <p:cBhvr>
                                        <p:cTn id="145" dur="500" fill="hold"/>
                                        <p:tgtEl>
                                          <p:spTgt spid="123"/>
                                        </p:tgtEl>
                                        <p:attrNameLst>
                                          <p:attrName>ppt_w</p:attrName>
                                        </p:attrNameLst>
                                      </p:cBhvr>
                                      <p:tavLst>
                                        <p:tav tm="0">
                                          <p:val>
                                            <p:strVal val="#ppt_w*0.70"/>
                                          </p:val>
                                        </p:tav>
                                        <p:tav tm="100000">
                                          <p:val>
                                            <p:strVal val="#ppt_w"/>
                                          </p:val>
                                        </p:tav>
                                      </p:tavLst>
                                    </p:anim>
                                    <p:anim calcmode="lin" valueType="num">
                                      <p:cBhvr>
                                        <p:cTn id="146" dur="500" fill="hold"/>
                                        <p:tgtEl>
                                          <p:spTgt spid="123"/>
                                        </p:tgtEl>
                                        <p:attrNameLst>
                                          <p:attrName>ppt_h</p:attrName>
                                        </p:attrNameLst>
                                      </p:cBhvr>
                                      <p:tavLst>
                                        <p:tav tm="0">
                                          <p:val>
                                            <p:strVal val="#ppt_h"/>
                                          </p:val>
                                        </p:tav>
                                        <p:tav tm="100000">
                                          <p:val>
                                            <p:strVal val="#ppt_h"/>
                                          </p:val>
                                        </p:tav>
                                      </p:tavLst>
                                    </p:anim>
                                    <p:animEffect transition="in" filter="fade">
                                      <p:cBhvr>
                                        <p:cTn id="147" dur="500"/>
                                        <p:tgtEl>
                                          <p:spTgt spid="123"/>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122"/>
                                        </p:tgtEl>
                                        <p:attrNameLst>
                                          <p:attrName>style.visibility</p:attrName>
                                        </p:attrNameLst>
                                      </p:cBhvr>
                                      <p:to>
                                        <p:strVal val="visible"/>
                                      </p:to>
                                    </p:set>
                                    <p:animEffect transition="in" filter="fade">
                                      <p:cBhvr>
                                        <p:cTn id="150" dur="500"/>
                                        <p:tgtEl>
                                          <p:spTgt spid="122"/>
                                        </p:tgtEl>
                                      </p:cBhvr>
                                    </p:animEffect>
                                  </p:childTnLst>
                                </p:cTn>
                              </p:par>
                            </p:childTnLst>
                          </p:cTn>
                        </p:par>
                        <p:par>
                          <p:cTn id="151" fill="hold">
                            <p:stCondLst>
                              <p:cond delay="11500"/>
                            </p:stCondLst>
                            <p:childTnLst>
                              <p:par>
                                <p:cTn id="152" presetID="55" presetClass="entr" presetSubtype="0" fill="hold" grpId="0" nodeType="afterEffect">
                                  <p:stCondLst>
                                    <p:cond delay="0"/>
                                  </p:stCondLst>
                                  <p:childTnLst>
                                    <p:set>
                                      <p:cBhvr>
                                        <p:cTn id="153" dur="1" fill="hold">
                                          <p:stCondLst>
                                            <p:cond delay="0"/>
                                          </p:stCondLst>
                                        </p:cTn>
                                        <p:tgtEl>
                                          <p:spTgt spid="125"/>
                                        </p:tgtEl>
                                        <p:attrNameLst>
                                          <p:attrName>style.visibility</p:attrName>
                                        </p:attrNameLst>
                                      </p:cBhvr>
                                      <p:to>
                                        <p:strVal val="visible"/>
                                      </p:to>
                                    </p:set>
                                    <p:anim calcmode="lin" valueType="num">
                                      <p:cBhvr>
                                        <p:cTn id="154" dur="500" fill="hold"/>
                                        <p:tgtEl>
                                          <p:spTgt spid="125"/>
                                        </p:tgtEl>
                                        <p:attrNameLst>
                                          <p:attrName>ppt_w</p:attrName>
                                        </p:attrNameLst>
                                      </p:cBhvr>
                                      <p:tavLst>
                                        <p:tav tm="0">
                                          <p:val>
                                            <p:strVal val="#ppt_w*0.70"/>
                                          </p:val>
                                        </p:tav>
                                        <p:tav tm="100000">
                                          <p:val>
                                            <p:strVal val="#ppt_w"/>
                                          </p:val>
                                        </p:tav>
                                      </p:tavLst>
                                    </p:anim>
                                    <p:anim calcmode="lin" valueType="num">
                                      <p:cBhvr>
                                        <p:cTn id="155" dur="500" fill="hold"/>
                                        <p:tgtEl>
                                          <p:spTgt spid="125"/>
                                        </p:tgtEl>
                                        <p:attrNameLst>
                                          <p:attrName>ppt_h</p:attrName>
                                        </p:attrNameLst>
                                      </p:cBhvr>
                                      <p:tavLst>
                                        <p:tav tm="0">
                                          <p:val>
                                            <p:strVal val="#ppt_h"/>
                                          </p:val>
                                        </p:tav>
                                        <p:tav tm="100000">
                                          <p:val>
                                            <p:strVal val="#ppt_h"/>
                                          </p:val>
                                        </p:tav>
                                      </p:tavLst>
                                    </p:anim>
                                    <p:animEffect transition="in" filter="fade">
                                      <p:cBhvr>
                                        <p:cTn id="156" dur="500"/>
                                        <p:tgtEl>
                                          <p:spTgt spid="125"/>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124"/>
                                        </p:tgtEl>
                                        <p:attrNameLst>
                                          <p:attrName>style.visibility</p:attrName>
                                        </p:attrNameLst>
                                      </p:cBhvr>
                                      <p:to>
                                        <p:strVal val="visible"/>
                                      </p:to>
                                    </p:set>
                                    <p:animEffect transition="in" filter="fade">
                                      <p:cBhvr>
                                        <p:cTn id="159" dur="500"/>
                                        <p:tgtEl>
                                          <p:spTgt spid="124"/>
                                        </p:tgtEl>
                                      </p:cBhvr>
                                    </p:animEffect>
                                  </p:childTnLst>
                                </p:cTn>
                              </p:par>
                            </p:childTnLst>
                          </p:cTn>
                        </p:par>
                        <p:par>
                          <p:cTn id="160" fill="hold">
                            <p:stCondLst>
                              <p:cond delay="12000"/>
                            </p:stCondLst>
                            <p:childTnLst>
                              <p:par>
                                <p:cTn id="161" presetID="55" presetClass="entr" presetSubtype="0" fill="hold" grpId="0" nodeType="afterEffect">
                                  <p:stCondLst>
                                    <p:cond delay="0"/>
                                  </p:stCondLst>
                                  <p:childTnLst>
                                    <p:set>
                                      <p:cBhvr>
                                        <p:cTn id="162" dur="1" fill="hold">
                                          <p:stCondLst>
                                            <p:cond delay="0"/>
                                          </p:stCondLst>
                                        </p:cTn>
                                        <p:tgtEl>
                                          <p:spTgt spid="127"/>
                                        </p:tgtEl>
                                        <p:attrNameLst>
                                          <p:attrName>style.visibility</p:attrName>
                                        </p:attrNameLst>
                                      </p:cBhvr>
                                      <p:to>
                                        <p:strVal val="visible"/>
                                      </p:to>
                                    </p:set>
                                    <p:anim calcmode="lin" valueType="num">
                                      <p:cBhvr>
                                        <p:cTn id="163" dur="500" fill="hold"/>
                                        <p:tgtEl>
                                          <p:spTgt spid="127"/>
                                        </p:tgtEl>
                                        <p:attrNameLst>
                                          <p:attrName>ppt_w</p:attrName>
                                        </p:attrNameLst>
                                      </p:cBhvr>
                                      <p:tavLst>
                                        <p:tav tm="0">
                                          <p:val>
                                            <p:strVal val="#ppt_w*0.70"/>
                                          </p:val>
                                        </p:tav>
                                        <p:tav tm="100000">
                                          <p:val>
                                            <p:strVal val="#ppt_w"/>
                                          </p:val>
                                        </p:tav>
                                      </p:tavLst>
                                    </p:anim>
                                    <p:anim calcmode="lin" valueType="num">
                                      <p:cBhvr>
                                        <p:cTn id="164" dur="500" fill="hold"/>
                                        <p:tgtEl>
                                          <p:spTgt spid="127"/>
                                        </p:tgtEl>
                                        <p:attrNameLst>
                                          <p:attrName>ppt_h</p:attrName>
                                        </p:attrNameLst>
                                      </p:cBhvr>
                                      <p:tavLst>
                                        <p:tav tm="0">
                                          <p:val>
                                            <p:strVal val="#ppt_h"/>
                                          </p:val>
                                        </p:tav>
                                        <p:tav tm="100000">
                                          <p:val>
                                            <p:strVal val="#ppt_h"/>
                                          </p:val>
                                        </p:tav>
                                      </p:tavLst>
                                    </p:anim>
                                    <p:animEffect transition="in" filter="fade">
                                      <p:cBhvr>
                                        <p:cTn id="165" dur="500"/>
                                        <p:tgtEl>
                                          <p:spTgt spid="127"/>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126"/>
                                        </p:tgtEl>
                                        <p:attrNameLst>
                                          <p:attrName>style.visibility</p:attrName>
                                        </p:attrNameLst>
                                      </p:cBhvr>
                                      <p:to>
                                        <p:strVal val="visible"/>
                                      </p:to>
                                    </p:set>
                                    <p:animEffect transition="in" filter="fade">
                                      <p:cBhvr>
                                        <p:cTn id="168"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80" grpId="0" animBg="1"/>
      <p:bldP spid="81" grpId="0"/>
      <p:bldP spid="84" grpId="0" animBg="1"/>
      <p:bldP spid="85" grpId="0"/>
      <p:bldP spid="88" grpId="0" animBg="1"/>
      <p:bldP spid="89" grpId="0"/>
      <p:bldP spid="97" grpId="0"/>
      <p:bldP spid="98" grpId="0"/>
      <p:bldP spid="99" grpId="0" animBg="1"/>
      <p:bldP spid="100" grpId="0"/>
      <p:bldP spid="101" grpId="0" animBg="1"/>
      <p:bldP spid="102" grpId="0"/>
      <p:bldP spid="103" grpId="0" animBg="1"/>
      <p:bldP spid="104" grpId="0"/>
      <p:bldP spid="105" grpId="0" animBg="1"/>
      <p:bldP spid="114" grpId="0"/>
      <p:bldP spid="115" grpId="0" animBg="1"/>
      <p:bldP spid="116" grpId="0"/>
      <p:bldP spid="117" grpId="0" animBg="1"/>
      <p:bldP spid="118" grpId="0"/>
      <p:bldP spid="119" grpId="0" animBg="1"/>
      <p:bldP spid="120" grpId="0"/>
      <p:bldP spid="121" grpId="0" animBg="1"/>
      <p:bldP spid="122" grpId="0"/>
      <p:bldP spid="123" grpId="0" animBg="1"/>
      <p:bldP spid="124" grpId="0"/>
      <p:bldP spid="125" grpId="0" animBg="1"/>
      <p:bldP spid="126" grpId="0"/>
      <p:bldP spid="127" grpId="0" animBg="1"/>
      <p:bldP spid="78" grpId="0"/>
      <p:bldP spid="82" grpId="0"/>
      <p:bldP spid="86" grpId="0"/>
      <p:bldP spid="90" grpId="0"/>
      <p:bldP spid="79" grpId="0" animBg="1"/>
      <p:bldP spid="83" grpId="0" animBg="1"/>
      <p:bldP spid="87" grpId="0" animBg="1"/>
      <p:bldP spid="9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525F45-AD74-4384-B7DB-4AA4278DC9C3}"/>
              </a:ext>
            </a:extLst>
          </p:cNvPr>
          <p:cNvSpPr>
            <a:spLocks noGrp="1"/>
          </p:cNvSpPr>
          <p:nvPr>
            <p:ph type="title"/>
          </p:nvPr>
        </p:nvSpPr>
        <p:spPr/>
        <p:txBody>
          <a:bodyPr/>
          <a:lstStyle/>
          <a:p>
            <a:r>
              <a:rPr lang="sv-SE" b="1" dirty="0"/>
              <a:t>Förslag till upplägg för företaget</a:t>
            </a:r>
          </a:p>
        </p:txBody>
      </p:sp>
      <p:sp>
        <p:nvSpPr>
          <p:cNvPr id="3" name="Platshållare för innehåll 2">
            <a:extLst>
              <a:ext uri="{FF2B5EF4-FFF2-40B4-BE49-F238E27FC236}">
                <a16:creationId xmlns:a16="http://schemas.microsoft.com/office/drawing/2014/main" id="{875C5F12-32E8-4583-AC27-B5E55C9A5C35}"/>
              </a:ext>
            </a:extLst>
          </p:cNvPr>
          <p:cNvSpPr>
            <a:spLocks noGrp="1"/>
          </p:cNvSpPr>
          <p:nvPr>
            <p:ph idx="1"/>
          </p:nvPr>
        </p:nvSpPr>
        <p:spPr/>
        <p:txBody>
          <a:bodyPr>
            <a:normAutofit fontScale="92500" lnSpcReduction="20000"/>
          </a:bodyPr>
          <a:lstStyle/>
          <a:p>
            <a:r>
              <a:rPr lang="sv-SE" dirty="0"/>
              <a:t>Vi bidrar som konsulter eller tränar era interna handledare så att ni själva har tillgång till Belbin Team </a:t>
            </a:r>
            <a:r>
              <a:rPr lang="sv-SE" dirty="0" err="1"/>
              <a:t>Skills</a:t>
            </a:r>
            <a:r>
              <a:rPr lang="sv-SE" dirty="0"/>
              <a:t>®</a:t>
            </a:r>
          </a:p>
          <a:p>
            <a:r>
              <a:rPr lang="sv-SE" dirty="0" err="1"/>
              <a:t>Belbinkartläggning</a:t>
            </a:r>
            <a:r>
              <a:rPr lang="sv-SE" dirty="0"/>
              <a:t> görs online – Vi lägger upp ert eget </a:t>
            </a:r>
            <a:r>
              <a:rPr lang="sv-SE" dirty="0" err="1"/>
              <a:t>Belbinsystem</a:t>
            </a:r>
            <a:r>
              <a:rPr lang="sv-SE" dirty="0"/>
              <a:t>.</a:t>
            </a:r>
            <a:br>
              <a:rPr lang="sv-SE" dirty="0"/>
            </a:br>
            <a:r>
              <a:rPr lang="sv-SE" dirty="0"/>
              <a:t>Alla besvarar Din Personliga Profil samt Observatörens Syn om varandra.</a:t>
            </a:r>
          </a:p>
          <a:p>
            <a:r>
              <a:rPr lang="sv-SE" dirty="0"/>
              <a:t>Handledarutbildning internt hos er med skräddarsydda program, två till tre dagars utbildning hos er.</a:t>
            </a:r>
          </a:p>
          <a:p>
            <a:r>
              <a:rPr lang="sv-SE" dirty="0"/>
              <a:t>Vi eller ni genomför en till två dagars workshop så att samtliga deltagare förstår relationsmönstret och hur det kan utvecklas till att bli mer effektivt.</a:t>
            </a:r>
            <a:br>
              <a:rPr lang="sv-SE" dirty="0"/>
            </a:br>
            <a:r>
              <a:rPr lang="sv-SE" dirty="0"/>
              <a:t>Gruppuppgifter och feedback.</a:t>
            </a:r>
          </a:p>
          <a:p>
            <a:r>
              <a:rPr lang="sv-SE" dirty="0"/>
              <a:t>Vi eller ni deltar i 2-3 </a:t>
            </a:r>
            <a:r>
              <a:rPr lang="sv-SE" dirty="0" err="1"/>
              <a:t>gruppsmöten</a:t>
            </a:r>
            <a:r>
              <a:rPr lang="sv-SE" dirty="0"/>
              <a:t> och intervenerar i processen utifrån  överenskommet arbetssätt</a:t>
            </a:r>
          </a:p>
          <a:p>
            <a:r>
              <a:rPr lang="sv-SE" dirty="0"/>
              <a:t>Uppföljning – en till två halvdags workshop för att knyta ihop säcken</a:t>
            </a:r>
          </a:p>
        </p:txBody>
      </p:sp>
      <p:pic>
        <p:nvPicPr>
          <p:cNvPr id="4" name="Bildobjekt 3">
            <a:extLst>
              <a:ext uri="{FF2B5EF4-FFF2-40B4-BE49-F238E27FC236}">
                <a16:creationId xmlns:a16="http://schemas.microsoft.com/office/drawing/2014/main" id="{03E3A374-B8E4-4777-9901-0E46C30927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9634" y="5961813"/>
            <a:ext cx="2103920" cy="531062"/>
          </a:xfrm>
          <a:prstGeom prst="rect">
            <a:avLst/>
          </a:prstGeom>
        </p:spPr>
      </p:pic>
    </p:spTree>
    <p:extLst>
      <p:ext uri="{BB962C8B-B14F-4D97-AF65-F5344CB8AC3E}">
        <p14:creationId xmlns:p14="http://schemas.microsoft.com/office/powerpoint/2010/main" val="2761342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Bildobjekt 4">
            <a:extLst>
              <a:ext uri="{FF2B5EF4-FFF2-40B4-BE49-F238E27FC236}">
                <a16:creationId xmlns:a16="http://schemas.microsoft.com/office/drawing/2014/main" id="{D514B494-09D3-48EA-BF2B-A3C371C1E4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71501"/>
            <a:ext cx="91440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24" descr="C:\Documents and Settings\mats\Desktop\Siemens\platta.png">
            <a:extLst>
              <a:ext uri="{FF2B5EF4-FFF2-40B4-BE49-F238E27FC236}">
                <a16:creationId xmlns:a16="http://schemas.microsoft.com/office/drawing/2014/main" id="{AE932257-7B83-4FC6-83C3-67D4FB9C0A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850901"/>
            <a:ext cx="9140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7">
            <a:extLst>
              <a:ext uri="{FF2B5EF4-FFF2-40B4-BE49-F238E27FC236}">
                <a16:creationId xmlns:a16="http://schemas.microsoft.com/office/drawing/2014/main" id="{D429EC92-5B66-4E79-B5C5-5445BC12E212}"/>
              </a:ext>
            </a:extLst>
          </p:cNvPr>
          <p:cNvPicPr>
            <a:picLocks noChangeAspect="1" noChangeArrowheads="1"/>
          </p:cNvPicPr>
          <p:nvPr/>
        </p:nvPicPr>
        <p:blipFill>
          <a:blip r:embed="rId5">
            <a:lum bright="32000" contrast="26000"/>
            <a:extLst>
              <a:ext uri="{28A0092B-C50C-407E-A947-70E740481C1C}">
                <a14:useLocalDpi xmlns:a14="http://schemas.microsoft.com/office/drawing/2010/main" val="0"/>
              </a:ext>
            </a:extLst>
          </a:blip>
          <a:srcRect l="797" r="797"/>
          <a:stretch>
            <a:fillRect/>
          </a:stretch>
        </p:blipFill>
        <p:spPr bwMode="auto">
          <a:xfrm>
            <a:off x="1524000" y="3581400"/>
            <a:ext cx="91440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17">
            <a:hlinkClick r:id="rId6" action="ppaction://hlinksldjump"/>
            <a:extLst>
              <a:ext uri="{FF2B5EF4-FFF2-40B4-BE49-F238E27FC236}">
                <a16:creationId xmlns:a16="http://schemas.microsoft.com/office/drawing/2014/main" id="{01F93975-882E-4EBF-AB72-7BF064E46CE1}"/>
              </a:ext>
            </a:extLst>
          </p:cNvPr>
          <p:cNvSpPr txBox="1">
            <a:spLocks noChangeArrowheads="1"/>
          </p:cNvSpPr>
          <p:nvPr/>
        </p:nvSpPr>
        <p:spPr bwMode="auto">
          <a:xfrm>
            <a:off x="152400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sv-SE" altLang="sv-SE" sz="1200" dirty="0">
              <a:solidFill>
                <a:schemeClr val="bg1"/>
              </a:solidFill>
            </a:endParaRPr>
          </a:p>
        </p:txBody>
      </p:sp>
      <p:sp>
        <p:nvSpPr>
          <p:cNvPr id="9222" name="Text Box 18">
            <a:hlinkClick r:id="" action="ppaction://noaction"/>
            <a:extLst>
              <a:ext uri="{FF2B5EF4-FFF2-40B4-BE49-F238E27FC236}">
                <a16:creationId xmlns:a16="http://schemas.microsoft.com/office/drawing/2014/main" id="{C6679268-22E8-491C-987E-F5D40319B21F}"/>
              </a:ext>
            </a:extLst>
          </p:cNvPr>
          <p:cNvSpPr txBox="1">
            <a:spLocks noChangeArrowheads="1"/>
          </p:cNvSpPr>
          <p:nvPr/>
        </p:nvSpPr>
        <p:spPr bwMode="auto">
          <a:xfrm>
            <a:off x="2727325"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Teamroller</a:t>
            </a:r>
          </a:p>
        </p:txBody>
      </p:sp>
      <p:sp>
        <p:nvSpPr>
          <p:cNvPr id="9223" name="Text Box 19">
            <a:hlinkClick r:id="" action="ppaction://noaction"/>
            <a:extLst>
              <a:ext uri="{FF2B5EF4-FFF2-40B4-BE49-F238E27FC236}">
                <a16:creationId xmlns:a16="http://schemas.microsoft.com/office/drawing/2014/main" id="{8617BF31-C082-47E5-A39F-33EB408EC829}"/>
              </a:ext>
            </a:extLst>
          </p:cNvPr>
          <p:cNvSpPr txBox="1">
            <a:spLocks noChangeArrowheads="1"/>
          </p:cNvSpPr>
          <p:nvPr/>
        </p:nvSpPr>
        <p:spPr bwMode="auto">
          <a:xfrm>
            <a:off x="392430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Relationer</a:t>
            </a:r>
          </a:p>
        </p:txBody>
      </p:sp>
      <p:sp>
        <p:nvSpPr>
          <p:cNvPr id="9224" name="Text Box 20">
            <a:hlinkClick r:id="" action="ppaction://noaction"/>
            <a:extLst>
              <a:ext uri="{FF2B5EF4-FFF2-40B4-BE49-F238E27FC236}">
                <a16:creationId xmlns:a16="http://schemas.microsoft.com/office/drawing/2014/main" id="{C742D556-8B3A-44B5-99FD-C6D986AD2500}"/>
              </a:ext>
            </a:extLst>
          </p:cNvPr>
          <p:cNvSpPr txBox="1">
            <a:spLocks noChangeArrowheads="1"/>
          </p:cNvSpPr>
          <p:nvPr/>
        </p:nvSpPr>
        <p:spPr bwMode="auto">
          <a:xfrm>
            <a:off x="6340475"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Organisation</a:t>
            </a:r>
          </a:p>
        </p:txBody>
      </p:sp>
      <p:sp>
        <p:nvSpPr>
          <p:cNvPr id="9225" name="Text Box 21">
            <a:hlinkClick r:id="" action="ppaction://noaction"/>
            <a:extLst>
              <a:ext uri="{FF2B5EF4-FFF2-40B4-BE49-F238E27FC236}">
                <a16:creationId xmlns:a16="http://schemas.microsoft.com/office/drawing/2014/main" id="{8189E1BA-A710-4235-A226-387C9A9D03A2}"/>
              </a:ext>
            </a:extLst>
          </p:cNvPr>
          <p:cNvSpPr txBox="1">
            <a:spLocks noChangeArrowheads="1"/>
          </p:cNvSpPr>
          <p:nvPr/>
        </p:nvSpPr>
        <p:spPr bwMode="auto">
          <a:xfrm>
            <a:off x="875665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Ledarskap</a:t>
            </a:r>
          </a:p>
        </p:txBody>
      </p:sp>
      <p:sp>
        <p:nvSpPr>
          <p:cNvPr id="9226" name="Text Box 22">
            <a:hlinkClick r:id="" action="ppaction://noaction"/>
            <a:extLst>
              <a:ext uri="{FF2B5EF4-FFF2-40B4-BE49-F238E27FC236}">
                <a16:creationId xmlns:a16="http://schemas.microsoft.com/office/drawing/2014/main" id="{39A6A3E7-4F17-46A1-ADD8-83E6ED55855A}"/>
              </a:ext>
            </a:extLst>
          </p:cNvPr>
          <p:cNvSpPr txBox="1">
            <a:spLocks noChangeArrowheads="1"/>
          </p:cNvSpPr>
          <p:nvPr/>
        </p:nvSpPr>
        <p:spPr bwMode="auto">
          <a:xfrm>
            <a:off x="513715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Projekt</a:t>
            </a:r>
          </a:p>
        </p:txBody>
      </p:sp>
      <p:sp>
        <p:nvSpPr>
          <p:cNvPr id="9227" name="Text Box 23">
            <a:hlinkClick r:id="" action="ppaction://noaction"/>
            <a:extLst>
              <a:ext uri="{FF2B5EF4-FFF2-40B4-BE49-F238E27FC236}">
                <a16:creationId xmlns:a16="http://schemas.microsoft.com/office/drawing/2014/main" id="{3FCDF32A-382E-4D33-BB51-09C0FDB48B40}"/>
              </a:ext>
            </a:extLst>
          </p:cNvPr>
          <p:cNvSpPr txBox="1">
            <a:spLocks noChangeArrowheads="1"/>
          </p:cNvSpPr>
          <p:nvPr/>
        </p:nvSpPr>
        <p:spPr bwMode="auto">
          <a:xfrm>
            <a:off x="754380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Rekrytering</a:t>
            </a:r>
            <a:r>
              <a:rPr lang="sv-SE" altLang="sv-SE" sz="1200"/>
              <a:t> </a:t>
            </a:r>
            <a:endParaRPr lang="sv-SE" altLang="sv-SE" sz="1200">
              <a:solidFill>
                <a:schemeClr val="bg1"/>
              </a:solidFill>
            </a:endParaRPr>
          </a:p>
        </p:txBody>
      </p:sp>
      <p:sp>
        <p:nvSpPr>
          <p:cNvPr id="9228" name="Rectangle 2">
            <a:extLst>
              <a:ext uri="{FF2B5EF4-FFF2-40B4-BE49-F238E27FC236}">
                <a16:creationId xmlns:a16="http://schemas.microsoft.com/office/drawing/2014/main" id="{9DC73BCC-4F7D-4ADB-B29F-5820D8EFE2EB}"/>
              </a:ext>
            </a:extLst>
          </p:cNvPr>
          <p:cNvSpPr>
            <a:spLocks noGrp="1" noChangeArrowheads="1"/>
          </p:cNvSpPr>
          <p:nvPr>
            <p:ph type="title"/>
          </p:nvPr>
        </p:nvSpPr>
        <p:spPr>
          <a:xfrm>
            <a:off x="1724025" y="881063"/>
            <a:ext cx="7754938" cy="476250"/>
          </a:xfrm>
        </p:spPr>
        <p:txBody>
          <a:bodyPr>
            <a:noAutofit/>
          </a:bodyPr>
          <a:lstStyle/>
          <a:p>
            <a:pPr algn="ctr" eaLnBrk="1" hangingPunct="1"/>
            <a:r>
              <a:rPr lang="sv-SE" altLang="sv-SE" b="1" dirty="0">
                <a:ea typeface="ＭＳ Ｐゴシック" panose="020B0600070205080204" pitchFamily="34" charset="-128"/>
              </a:rPr>
              <a:t>Do </a:t>
            </a:r>
            <a:r>
              <a:rPr lang="sv-SE" altLang="sv-SE" b="1" dirty="0" err="1">
                <a:ea typeface="ＭＳ Ｐゴシック" panose="020B0600070205080204" pitchFamily="34" charset="-128"/>
              </a:rPr>
              <a:t>you</a:t>
            </a:r>
            <a:r>
              <a:rPr lang="sv-SE" altLang="sv-SE" b="1" dirty="0">
                <a:ea typeface="ＭＳ Ｐゴシック" panose="020B0600070205080204" pitchFamily="34" charset="-128"/>
              </a:rPr>
              <a:t> </a:t>
            </a:r>
            <a:r>
              <a:rPr lang="sv-SE" altLang="sv-SE" b="1" dirty="0" err="1">
                <a:ea typeface="ＭＳ Ｐゴシック" panose="020B0600070205080204" pitchFamily="34" charset="-128"/>
              </a:rPr>
              <a:t>speak</a:t>
            </a:r>
            <a:r>
              <a:rPr lang="sv-SE" altLang="sv-SE" b="1" dirty="0">
                <a:ea typeface="ＭＳ Ｐゴシック" panose="020B0600070205080204" pitchFamily="34" charset="-128"/>
              </a:rPr>
              <a:t> Belbin?</a:t>
            </a:r>
          </a:p>
        </p:txBody>
      </p:sp>
      <p:sp>
        <p:nvSpPr>
          <p:cNvPr id="9229" name="Platshållare för innehåll 1">
            <a:extLst>
              <a:ext uri="{FF2B5EF4-FFF2-40B4-BE49-F238E27FC236}">
                <a16:creationId xmlns:a16="http://schemas.microsoft.com/office/drawing/2014/main" id="{6BB4F3A0-522B-412A-8601-19CD2DA72968}"/>
              </a:ext>
            </a:extLst>
          </p:cNvPr>
          <p:cNvSpPr>
            <a:spLocks noGrp="1" noChangeArrowheads="1"/>
          </p:cNvSpPr>
          <p:nvPr>
            <p:ph sz="half" idx="1"/>
          </p:nvPr>
        </p:nvSpPr>
        <p:spPr>
          <a:xfrm>
            <a:off x="1920876" y="3941763"/>
            <a:ext cx="8556625" cy="2571750"/>
          </a:xfrm>
        </p:spPr>
        <p:txBody>
          <a:bodyPr>
            <a:normAutofit/>
          </a:bodyPr>
          <a:lstStyle/>
          <a:p>
            <a:r>
              <a:rPr lang="sv-SE" altLang="sv-SE" b="1" dirty="0">
                <a:ea typeface="ＭＳ Ｐゴシック" panose="020B0600070205080204" pitchFamily="34" charset="-128"/>
              </a:rPr>
              <a:t>Belbin forskade och kan förutsäga teamets prestation</a:t>
            </a:r>
          </a:p>
          <a:p>
            <a:r>
              <a:rPr lang="sv-SE" altLang="sv-SE" b="1" dirty="0">
                <a:ea typeface="ＭＳ Ｐゴシック" panose="020B0600070205080204" pitchFamily="34" charset="-128"/>
              </a:rPr>
              <a:t>Belbin identifierar beteendestyrkor o svagheter på arbetsplatsen</a:t>
            </a:r>
          </a:p>
          <a:p>
            <a:r>
              <a:rPr lang="sv-SE" altLang="sv-SE" b="1" dirty="0">
                <a:ea typeface="ＭＳ Ｐゴシック" panose="020B0600070205080204" pitchFamily="34" charset="-128"/>
              </a:rPr>
              <a:t>Belbin ger språket så individer och team kan kommunicera och arbeta tillsammans</a:t>
            </a:r>
          </a:p>
        </p:txBody>
      </p:sp>
      <p:pic>
        <p:nvPicPr>
          <p:cNvPr id="9230" name="Picture 1" descr="BELBIN(uk)-Belbin lozenge logo.jpg">
            <a:extLst>
              <a:ext uri="{FF2B5EF4-FFF2-40B4-BE49-F238E27FC236}">
                <a16:creationId xmlns:a16="http://schemas.microsoft.com/office/drawing/2014/main" id="{EEAFBF1F-A5DA-49B1-9E07-D863082ACF0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03507" y="5645151"/>
            <a:ext cx="2947987"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412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Platshållare för sidfot 3"/>
          <p:cNvSpPr>
            <a:spLocks noGrp="1"/>
          </p:cNvSpPr>
          <p:nvPr>
            <p:ph type="ftr" sz="quarter" idx="10"/>
          </p:nvPr>
        </p:nvSpPr>
        <p:spPr/>
        <p:txBody>
          <a:bodyPr/>
          <a:lstStyle/>
          <a:p>
            <a:endParaRPr lang="en-US" dirty="0"/>
          </a:p>
        </p:txBody>
      </p:sp>
      <p:sp>
        <p:nvSpPr>
          <p:cNvPr id="179204" name="Rectangle 4"/>
          <p:cNvSpPr>
            <a:spLocks noGrp="1" noChangeArrowheads="1"/>
          </p:cNvSpPr>
          <p:nvPr>
            <p:ph type="body" idx="1"/>
          </p:nvPr>
        </p:nvSpPr>
        <p:spPr bwMode="auto">
          <a:xfrm>
            <a:off x="1524000" y="2422294"/>
            <a:ext cx="9144000" cy="4320480"/>
          </a:xfrm>
          <a:solidFill>
            <a:srgbClr val="FFFFFF"/>
          </a:solidFill>
          <a:ln>
            <a:solidFill>
              <a:schemeClr val="bg1"/>
            </a:solidFill>
            <a:miter lim="800000"/>
            <a:headEnd/>
            <a:tailEnd/>
          </a:ln>
        </p:spPr>
        <p:txBody>
          <a:bodyPr vert="horz" wrap="square" lIns="91440" tIns="45720" rIns="91440" bIns="45720" numCol="1" rtlCol="0" anchor="t" anchorCtr="0" compatLnSpc="1">
            <a:prstTxWarp prst="textNoShape">
              <a:avLst/>
            </a:prstTxWarp>
            <a:normAutofit/>
          </a:bodyPr>
          <a:lstStyle/>
          <a:p>
            <a:pPr>
              <a:lnSpc>
                <a:spcPct val="90000"/>
              </a:lnSpc>
            </a:pPr>
            <a:r>
              <a:rPr lang="sv-SE" sz="2400" b="1" dirty="0">
                <a:solidFill>
                  <a:srgbClr val="008000"/>
                </a:solidFill>
                <a:latin typeface="Arial" pitchFamily="34" charset="0"/>
                <a:cs typeface="Arial" pitchFamily="34" charset="0"/>
              </a:rPr>
              <a:t>Kvalitetssäkring av </a:t>
            </a:r>
          </a:p>
          <a:p>
            <a:pPr marL="0" indent="0">
              <a:buNone/>
            </a:pPr>
            <a:r>
              <a:rPr lang="sv-SE" sz="2400" b="1" dirty="0">
                <a:solidFill>
                  <a:srgbClr val="008000"/>
                </a:solidFill>
                <a:latin typeface="Arial" pitchFamily="34" charset="0"/>
                <a:cs typeface="Arial" pitchFamily="34" charset="0"/>
              </a:rPr>
              <a:t>    grupper/team</a:t>
            </a:r>
          </a:p>
          <a:p>
            <a:pPr>
              <a:lnSpc>
                <a:spcPct val="90000"/>
              </a:lnSpc>
            </a:pPr>
            <a:r>
              <a:rPr lang="sv-SE" sz="2400" b="1" dirty="0">
                <a:solidFill>
                  <a:srgbClr val="008000"/>
                </a:solidFill>
                <a:latin typeface="Arial" pitchFamily="34" charset="0"/>
                <a:cs typeface="Arial" pitchFamily="34" charset="0"/>
              </a:rPr>
              <a:t>Förkorta startsträckan – tjäna tid </a:t>
            </a:r>
          </a:p>
          <a:p>
            <a:pPr>
              <a:lnSpc>
                <a:spcPct val="90000"/>
              </a:lnSpc>
            </a:pPr>
            <a:r>
              <a:rPr lang="sv-SE" sz="2400" b="1" dirty="0">
                <a:solidFill>
                  <a:srgbClr val="008000"/>
                </a:solidFill>
                <a:latin typeface="Arial" pitchFamily="34" charset="0"/>
                <a:cs typeface="Arial" pitchFamily="34" charset="0"/>
              </a:rPr>
              <a:t>Ger ett gemensamt språk</a:t>
            </a:r>
          </a:p>
          <a:p>
            <a:pPr>
              <a:lnSpc>
                <a:spcPct val="90000"/>
              </a:lnSpc>
            </a:pPr>
            <a:r>
              <a:rPr lang="sv-SE" sz="2400" b="1" dirty="0">
                <a:solidFill>
                  <a:srgbClr val="008000"/>
                </a:solidFill>
                <a:latin typeface="Arial" pitchFamily="34" charset="0"/>
                <a:cs typeface="Arial" pitchFamily="34" charset="0"/>
              </a:rPr>
              <a:t>Konflikthantering - färre antal konflikter</a:t>
            </a:r>
          </a:p>
          <a:p>
            <a:pPr>
              <a:lnSpc>
                <a:spcPct val="90000"/>
              </a:lnSpc>
            </a:pPr>
            <a:r>
              <a:rPr lang="sv-SE" sz="2400" b="1" dirty="0">
                <a:solidFill>
                  <a:srgbClr val="008000"/>
                </a:solidFill>
                <a:latin typeface="Arial" pitchFamily="34" charset="0"/>
                <a:cs typeface="Arial" pitchFamily="34" charset="0"/>
              </a:rPr>
              <a:t>Bättre nyttja individernas styrkor</a:t>
            </a:r>
          </a:p>
          <a:p>
            <a:pPr>
              <a:lnSpc>
                <a:spcPct val="90000"/>
              </a:lnSpc>
            </a:pPr>
            <a:r>
              <a:rPr lang="sv-SE" sz="2400" b="1" dirty="0">
                <a:solidFill>
                  <a:srgbClr val="008000"/>
                </a:solidFill>
                <a:latin typeface="Arial" pitchFamily="34" charset="0"/>
                <a:cs typeface="Arial" pitchFamily="34" charset="0"/>
              </a:rPr>
              <a:t>Snabbare hitta interna resurser</a:t>
            </a:r>
          </a:p>
          <a:p>
            <a:pPr>
              <a:lnSpc>
                <a:spcPct val="90000"/>
              </a:lnSpc>
            </a:pPr>
            <a:r>
              <a:rPr lang="sv-SE" sz="2400" b="1" dirty="0">
                <a:solidFill>
                  <a:srgbClr val="008000"/>
                </a:solidFill>
                <a:latin typeface="Arial" pitchFamily="34" charset="0"/>
                <a:cs typeface="Arial" pitchFamily="34" charset="0"/>
              </a:rPr>
              <a:t>Rätt person på rätt plats</a:t>
            </a:r>
          </a:p>
          <a:p>
            <a:pPr>
              <a:lnSpc>
                <a:spcPct val="90000"/>
              </a:lnSpc>
            </a:pPr>
            <a:r>
              <a:rPr lang="sv-SE" sz="2400" b="1" dirty="0">
                <a:solidFill>
                  <a:srgbClr val="008000"/>
                </a:solidFill>
                <a:latin typeface="Arial" pitchFamily="34" charset="0"/>
                <a:cs typeface="Arial" pitchFamily="34" charset="0"/>
              </a:rPr>
              <a:t>Det går snabbare och effektivare - $$$</a:t>
            </a:r>
          </a:p>
          <a:p>
            <a:pPr>
              <a:lnSpc>
                <a:spcPct val="90000"/>
              </a:lnSpc>
              <a:buFontTx/>
              <a:buNone/>
            </a:pPr>
            <a:endParaRPr lang="sv-SE" sz="2400" b="1" dirty="0">
              <a:solidFill>
                <a:srgbClr val="008000"/>
              </a:solidFill>
              <a:latin typeface="Arial" pitchFamily="34" charset="0"/>
              <a:cs typeface="Arial" pitchFamily="34" charset="0"/>
            </a:endParaRPr>
          </a:p>
          <a:p>
            <a:pPr>
              <a:lnSpc>
                <a:spcPct val="90000"/>
              </a:lnSpc>
              <a:buFontTx/>
              <a:buNone/>
            </a:pPr>
            <a:endParaRPr lang="sv-SE" sz="2400" b="1" dirty="0">
              <a:solidFill>
                <a:srgbClr val="008000"/>
              </a:solidFill>
              <a:latin typeface="Arial" pitchFamily="34" charset="0"/>
            </a:endParaRPr>
          </a:p>
        </p:txBody>
      </p:sp>
      <p:sp>
        <p:nvSpPr>
          <p:cNvPr id="2" name="TextBox 1"/>
          <p:cNvSpPr txBox="1"/>
          <p:nvPr/>
        </p:nvSpPr>
        <p:spPr>
          <a:xfrm>
            <a:off x="1693175" y="1116137"/>
            <a:ext cx="3210366" cy="707886"/>
          </a:xfrm>
          <a:prstGeom prst="rect">
            <a:avLst/>
          </a:prstGeom>
          <a:noFill/>
        </p:spPr>
        <p:txBody>
          <a:bodyPr wrap="none" rtlCol="0">
            <a:spAutoFit/>
          </a:bodyPr>
          <a:lstStyle/>
          <a:p>
            <a:r>
              <a:rPr lang="en-GB" sz="4000" b="1" dirty="0" err="1">
                <a:solidFill>
                  <a:srgbClr val="008000"/>
                </a:solidFill>
              </a:rPr>
              <a:t>Varför</a:t>
            </a:r>
            <a:r>
              <a:rPr lang="en-GB" sz="4000" b="1" dirty="0">
                <a:solidFill>
                  <a:srgbClr val="008000"/>
                </a:solidFill>
              </a:rPr>
              <a:t> Belbin?</a:t>
            </a:r>
          </a:p>
        </p:txBody>
      </p:sp>
      <p:grpSp>
        <p:nvGrpSpPr>
          <p:cNvPr id="8" name="Group 7"/>
          <p:cNvGrpSpPr/>
          <p:nvPr/>
        </p:nvGrpSpPr>
        <p:grpSpPr>
          <a:xfrm>
            <a:off x="4438300" y="1"/>
            <a:ext cx="6078682" cy="3887045"/>
            <a:chOff x="3633536" y="384253"/>
            <a:chExt cx="6078682" cy="3887045"/>
          </a:xfrm>
        </p:grpSpPr>
        <p:sp>
          <p:nvSpPr>
            <p:cNvPr id="9" name="Freeform 8"/>
            <p:cNvSpPr/>
            <p:nvPr/>
          </p:nvSpPr>
          <p:spPr>
            <a:xfrm>
              <a:off x="3759868" y="1630279"/>
              <a:ext cx="5733048" cy="1467853"/>
            </a:xfrm>
            <a:custGeom>
              <a:avLst/>
              <a:gdLst>
                <a:gd name="connsiteX0" fmla="*/ 78206 w 5733048"/>
                <a:gd name="connsiteY0" fmla="*/ 806116 h 1467853"/>
                <a:gd name="connsiteX1" fmla="*/ 0 w 5733048"/>
                <a:gd name="connsiteY1" fmla="*/ 631658 h 1467853"/>
                <a:gd name="connsiteX2" fmla="*/ 914400 w 5733048"/>
                <a:gd name="connsiteY2" fmla="*/ 168442 h 1467853"/>
                <a:gd name="connsiteX3" fmla="*/ 1251285 w 5733048"/>
                <a:gd name="connsiteY3" fmla="*/ 198521 h 1467853"/>
                <a:gd name="connsiteX4" fmla="*/ 1287379 w 5733048"/>
                <a:gd name="connsiteY4" fmla="*/ 222584 h 1467853"/>
                <a:gd name="connsiteX5" fmla="*/ 1377616 w 5733048"/>
                <a:gd name="connsiteY5" fmla="*/ 312821 h 1467853"/>
                <a:gd name="connsiteX6" fmla="*/ 2075448 w 5733048"/>
                <a:gd name="connsiteY6" fmla="*/ 204537 h 1467853"/>
                <a:gd name="connsiteX7" fmla="*/ 2087479 w 5733048"/>
                <a:gd name="connsiteY7" fmla="*/ 0 h 1467853"/>
                <a:gd name="connsiteX8" fmla="*/ 2388269 w 5733048"/>
                <a:gd name="connsiteY8" fmla="*/ 12032 h 1467853"/>
                <a:gd name="connsiteX9" fmla="*/ 2424364 w 5733048"/>
                <a:gd name="connsiteY9" fmla="*/ 72189 h 1467853"/>
                <a:gd name="connsiteX10" fmla="*/ 2400300 w 5733048"/>
                <a:gd name="connsiteY10" fmla="*/ 174458 h 1467853"/>
                <a:gd name="connsiteX11" fmla="*/ 2490537 w 5733048"/>
                <a:gd name="connsiteY11" fmla="*/ 144379 h 1467853"/>
                <a:gd name="connsiteX12" fmla="*/ 2671011 w 5733048"/>
                <a:gd name="connsiteY12" fmla="*/ 42110 h 1467853"/>
                <a:gd name="connsiteX13" fmla="*/ 2743200 w 5733048"/>
                <a:gd name="connsiteY13" fmla="*/ 42110 h 1467853"/>
                <a:gd name="connsiteX14" fmla="*/ 2833437 w 5733048"/>
                <a:gd name="connsiteY14" fmla="*/ 78205 h 1467853"/>
                <a:gd name="connsiteX15" fmla="*/ 2893595 w 5733048"/>
                <a:gd name="connsiteY15" fmla="*/ 90237 h 1467853"/>
                <a:gd name="connsiteX16" fmla="*/ 2959769 w 5733048"/>
                <a:gd name="connsiteY16" fmla="*/ 222584 h 1467853"/>
                <a:gd name="connsiteX17" fmla="*/ 4349416 w 5733048"/>
                <a:gd name="connsiteY17" fmla="*/ 770021 h 1467853"/>
                <a:gd name="connsiteX18" fmla="*/ 4475748 w 5733048"/>
                <a:gd name="connsiteY18" fmla="*/ 709863 h 1467853"/>
                <a:gd name="connsiteX19" fmla="*/ 4487779 w 5733048"/>
                <a:gd name="connsiteY19" fmla="*/ 589547 h 1467853"/>
                <a:gd name="connsiteX20" fmla="*/ 5197643 w 5733048"/>
                <a:gd name="connsiteY20" fmla="*/ 848226 h 1467853"/>
                <a:gd name="connsiteX21" fmla="*/ 5733048 w 5733048"/>
                <a:gd name="connsiteY21" fmla="*/ 1305426 h 1467853"/>
                <a:gd name="connsiteX22" fmla="*/ 5678906 w 5733048"/>
                <a:gd name="connsiteY22" fmla="*/ 1467853 h 1467853"/>
                <a:gd name="connsiteX23" fmla="*/ 2983832 w 5733048"/>
                <a:gd name="connsiteY23" fmla="*/ 1269332 h 1467853"/>
                <a:gd name="connsiteX24" fmla="*/ 78206 w 5733048"/>
                <a:gd name="connsiteY24" fmla="*/ 806116 h 1467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3048" h="1467853">
                  <a:moveTo>
                    <a:pt x="78206" y="806116"/>
                  </a:moveTo>
                  <a:lnTo>
                    <a:pt x="0" y="631658"/>
                  </a:lnTo>
                  <a:lnTo>
                    <a:pt x="914400" y="168442"/>
                  </a:lnTo>
                  <a:lnTo>
                    <a:pt x="1251285" y="198521"/>
                  </a:lnTo>
                  <a:lnTo>
                    <a:pt x="1287379" y="222584"/>
                  </a:lnTo>
                  <a:lnTo>
                    <a:pt x="1377616" y="312821"/>
                  </a:lnTo>
                  <a:lnTo>
                    <a:pt x="2075448" y="204537"/>
                  </a:lnTo>
                  <a:lnTo>
                    <a:pt x="2087479" y="0"/>
                  </a:lnTo>
                  <a:lnTo>
                    <a:pt x="2388269" y="12032"/>
                  </a:lnTo>
                  <a:lnTo>
                    <a:pt x="2424364" y="72189"/>
                  </a:lnTo>
                  <a:lnTo>
                    <a:pt x="2400300" y="174458"/>
                  </a:lnTo>
                  <a:lnTo>
                    <a:pt x="2490537" y="144379"/>
                  </a:lnTo>
                  <a:lnTo>
                    <a:pt x="2671011" y="42110"/>
                  </a:lnTo>
                  <a:lnTo>
                    <a:pt x="2743200" y="42110"/>
                  </a:lnTo>
                  <a:lnTo>
                    <a:pt x="2833437" y="78205"/>
                  </a:lnTo>
                  <a:lnTo>
                    <a:pt x="2893595" y="90237"/>
                  </a:lnTo>
                  <a:lnTo>
                    <a:pt x="2959769" y="222584"/>
                  </a:lnTo>
                  <a:lnTo>
                    <a:pt x="4349416" y="770021"/>
                  </a:lnTo>
                  <a:lnTo>
                    <a:pt x="4475748" y="709863"/>
                  </a:lnTo>
                  <a:lnTo>
                    <a:pt x="4487779" y="589547"/>
                  </a:lnTo>
                  <a:lnTo>
                    <a:pt x="5197643" y="848226"/>
                  </a:lnTo>
                  <a:lnTo>
                    <a:pt x="5733048" y="1305426"/>
                  </a:lnTo>
                  <a:lnTo>
                    <a:pt x="5678906" y="1467853"/>
                  </a:lnTo>
                  <a:lnTo>
                    <a:pt x="2983832" y="1269332"/>
                  </a:lnTo>
                  <a:lnTo>
                    <a:pt x="78206" y="80611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3" descr="E:\INTERPLACE MASTER\Interplace 2000\Cartoons\team-cf.gif"/>
            <p:cNvPicPr>
              <a:picLocks noChangeAspect="1" noChangeArrowheads="1"/>
            </p:cNvPicPr>
            <p:nvPr/>
          </p:nvPicPr>
          <p:blipFill rotWithShape="1">
            <a:blip r:embed="rId3" cstate="print">
              <a:clrChange>
                <a:clrFrom>
                  <a:srgbClr val="FFFFFF"/>
                </a:clrFrom>
                <a:clrTo>
                  <a:srgbClr val="FFFFFF">
                    <a:alpha val="0"/>
                  </a:srgbClr>
                </a:clrTo>
              </a:clrChange>
            </a:blip>
            <a:srcRect l="1843" t="5132" b="3440"/>
            <a:stretch/>
          </p:blipFill>
          <p:spPr bwMode="auto">
            <a:xfrm>
              <a:off x="3633536" y="384253"/>
              <a:ext cx="6078682" cy="3887045"/>
            </a:xfrm>
            <a:prstGeom prst="rect">
              <a:avLst/>
            </a:prstGeom>
            <a:noFill/>
            <a:ln w="57150" cmpd="thickThin">
              <a:noFill/>
              <a:miter lim="800000"/>
              <a:headEnd/>
              <a:tailEnd/>
            </a:ln>
          </p:spPr>
        </p:pic>
      </p:grpSp>
      <p:pic>
        <p:nvPicPr>
          <p:cNvPr id="11" name="Bildobjekt 10">
            <a:extLst>
              <a:ext uri="{FF2B5EF4-FFF2-40B4-BE49-F238E27FC236}">
                <a16:creationId xmlns:a16="http://schemas.microsoft.com/office/drawing/2014/main" id="{D0CED9E0-15C3-42A4-9515-98C816C748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8782" y="5952601"/>
            <a:ext cx="2826593" cy="713476"/>
          </a:xfrm>
          <a:prstGeom prst="rect">
            <a:avLst/>
          </a:prstGeom>
        </p:spPr>
      </p:pic>
    </p:spTree>
    <p:extLst>
      <p:ext uri="{BB962C8B-B14F-4D97-AF65-F5344CB8AC3E}">
        <p14:creationId xmlns:p14="http://schemas.microsoft.com/office/powerpoint/2010/main" val="261326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9204">
                                            <p:bg/>
                                          </p:spTgt>
                                        </p:tgtEl>
                                        <p:attrNameLst>
                                          <p:attrName>style.visibility</p:attrName>
                                        </p:attrNameLst>
                                      </p:cBhvr>
                                      <p:to>
                                        <p:strVal val="visible"/>
                                      </p:to>
                                    </p:set>
                                    <p:anim calcmode="lin" valueType="num">
                                      <p:cBhvr additive="base">
                                        <p:cTn id="7" dur="500" fill="hold"/>
                                        <p:tgtEl>
                                          <p:spTgt spid="179204">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79204">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9204">
                                            <p:txEl>
                                              <p:pRg st="0" end="0"/>
                                            </p:txEl>
                                          </p:spTgt>
                                        </p:tgtEl>
                                        <p:attrNameLst>
                                          <p:attrName>style.visibility</p:attrName>
                                        </p:attrNameLst>
                                      </p:cBhvr>
                                      <p:to>
                                        <p:strVal val="visible"/>
                                      </p:to>
                                    </p:set>
                                    <p:anim calcmode="lin" valueType="num">
                                      <p:cBhvr additive="base">
                                        <p:cTn id="13" dur="500" fill="hold"/>
                                        <p:tgtEl>
                                          <p:spTgt spid="17920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920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9204">
                                            <p:txEl>
                                              <p:pRg st="1" end="1"/>
                                            </p:txEl>
                                          </p:spTgt>
                                        </p:tgtEl>
                                        <p:attrNameLst>
                                          <p:attrName>style.visibility</p:attrName>
                                        </p:attrNameLst>
                                      </p:cBhvr>
                                      <p:to>
                                        <p:strVal val="visible"/>
                                      </p:to>
                                    </p:set>
                                    <p:anim calcmode="lin" valueType="num">
                                      <p:cBhvr additive="base">
                                        <p:cTn id="19" dur="500" fill="hold"/>
                                        <p:tgtEl>
                                          <p:spTgt spid="179204">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920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9204">
                                            <p:txEl>
                                              <p:pRg st="2" end="2"/>
                                            </p:txEl>
                                          </p:spTgt>
                                        </p:tgtEl>
                                        <p:attrNameLst>
                                          <p:attrName>style.visibility</p:attrName>
                                        </p:attrNameLst>
                                      </p:cBhvr>
                                      <p:to>
                                        <p:strVal val="visible"/>
                                      </p:to>
                                    </p:set>
                                    <p:anim calcmode="lin" valueType="num">
                                      <p:cBhvr additive="base">
                                        <p:cTn id="25" dur="500" fill="hold"/>
                                        <p:tgtEl>
                                          <p:spTgt spid="179204">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920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9204">
                                            <p:txEl>
                                              <p:pRg st="3" end="3"/>
                                            </p:txEl>
                                          </p:spTgt>
                                        </p:tgtEl>
                                        <p:attrNameLst>
                                          <p:attrName>style.visibility</p:attrName>
                                        </p:attrNameLst>
                                      </p:cBhvr>
                                      <p:to>
                                        <p:strVal val="visible"/>
                                      </p:to>
                                    </p:set>
                                    <p:anim calcmode="lin" valueType="num">
                                      <p:cBhvr additive="base">
                                        <p:cTn id="31" dur="500" fill="hold"/>
                                        <p:tgtEl>
                                          <p:spTgt spid="179204">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7920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79204">
                                            <p:txEl>
                                              <p:pRg st="4" end="4"/>
                                            </p:txEl>
                                          </p:spTgt>
                                        </p:tgtEl>
                                        <p:attrNameLst>
                                          <p:attrName>style.visibility</p:attrName>
                                        </p:attrNameLst>
                                      </p:cBhvr>
                                      <p:to>
                                        <p:strVal val="visible"/>
                                      </p:to>
                                    </p:set>
                                    <p:anim calcmode="lin" valueType="num">
                                      <p:cBhvr additive="base">
                                        <p:cTn id="37" dur="500" fill="hold"/>
                                        <p:tgtEl>
                                          <p:spTgt spid="179204">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7920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79204">
                                            <p:txEl>
                                              <p:pRg st="5" end="5"/>
                                            </p:txEl>
                                          </p:spTgt>
                                        </p:tgtEl>
                                        <p:attrNameLst>
                                          <p:attrName>style.visibility</p:attrName>
                                        </p:attrNameLst>
                                      </p:cBhvr>
                                      <p:to>
                                        <p:strVal val="visible"/>
                                      </p:to>
                                    </p:set>
                                    <p:anim calcmode="lin" valueType="num">
                                      <p:cBhvr additive="base">
                                        <p:cTn id="43" dur="500" fill="hold"/>
                                        <p:tgtEl>
                                          <p:spTgt spid="179204">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7920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79204">
                                            <p:txEl>
                                              <p:pRg st="6" end="6"/>
                                            </p:txEl>
                                          </p:spTgt>
                                        </p:tgtEl>
                                        <p:attrNameLst>
                                          <p:attrName>style.visibility</p:attrName>
                                        </p:attrNameLst>
                                      </p:cBhvr>
                                      <p:to>
                                        <p:strVal val="visible"/>
                                      </p:to>
                                    </p:set>
                                    <p:anim calcmode="lin" valueType="num">
                                      <p:cBhvr additive="base">
                                        <p:cTn id="49" dur="500" fill="hold"/>
                                        <p:tgtEl>
                                          <p:spTgt spid="179204">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7920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79204">
                                            <p:txEl>
                                              <p:pRg st="7" end="7"/>
                                            </p:txEl>
                                          </p:spTgt>
                                        </p:tgtEl>
                                        <p:attrNameLst>
                                          <p:attrName>style.visibility</p:attrName>
                                        </p:attrNameLst>
                                      </p:cBhvr>
                                      <p:to>
                                        <p:strVal val="visible"/>
                                      </p:to>
                                    </p:set>
                                    <p:anim calcmode="lin" valueType="num">
                                      <p:cBhvr additive="base">
                                        <p:cTn id="55" dur="500" fill="hold"/>
                                        <p:tgtEl>
                                          <p:spTgt spid="179204">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7920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79204">
                                            <p:txEl>
                                              <p:pRg st="8" end="8"/>
                                            </p:txEl>
                                          </p:spTgt>
                                        </p:tgtEl>
                                        <p:attrNameLst>
                                          <p:attrName>style.visibility</p:attrName>
                                        </p:attrNameLst>
                                      </p:cBhvr>
                                      <p:to>
                                        <p:strVal val="visible"/>
                                      </p:to>
                                    </p:set>
                                    <p:anim calcmode="lin" valueType="num">
                                      <p:cBhvr additive="base">
                                        <p:cTn id="61" dur="500" fill="hold"/>
                                        <p:tgtEl>
                                          <p:spTgt spid="179204">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179204">
                                            <p:txEl>
                                              <p:pRg st="8" end="8"/>
                                            </p:txEl>
                                          </p:spTgt>
                                        </p:tgtEl>
                                        <p:attrNameLst>
                                          <p:attrName>ppt_y</p:attrName>
                                        </p:attrNameLst>
                                      </p:cBhvr>
                                      <p:tavLst>
                                        <p:tav tm="0">
                                          <p:val>
                                            <p:strVal val="#ppt_y"/>
                                          </p:val>
                                        </p:tav>
                                        <p:tav tm="100000">
                                          <p:val>
                                            <p:strVal val="#ppt_y"/>
                                          </p:val>
                                        </p:tav>
                                      </p:tavLst>
                                    </p:anim>
                                  </p:childTnLst>
                                </p:cTn>
                              </p:par>
                              <p:par>
                                <p:cTn id="63" presetID="10" presetClass="entr" presetSubtype="0" fill="hold"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4" grpId="0" build="p"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Platshållare för sidfot 3"/>
          <p:cNvSpPr>
            <a:spLocks noGrp="1"/>
          </p:cNvSpPr>
          <p:nvPr>
            <p:ph type="ftr" sz="quarter" idx="10"/>
          </p:nvPr>
        </p:nvSpPr>
        <p:spPr/>
        <p:txBody>
          <a:bodyPr/>
          <a:lstStyle/>
          <a:p>
            <a:endParaRPr lang="en-US" dirty="0"/>
          </a:p>
        </p:txBody>
      </p:sp>
      <p:sp>
        <p:nvSpPr>
          <p:cNvPr id="179204" name="Rectangle 4"/>
          <p:cNvSpPr>
            <a:spLocks noGrp="1" noChangeArrowheads="1"/>
          </p:cNvSpPr>
          <p:nvPr>
            <p:ph type="body" idx="1"/>
          </p:nvPr>
        </p:nvSpPr>
        <p:spPr bwMode="auto">
          <a:xfrm>
            <a:off x="1010444" y="2133130"/>
            <a:ext cx="9144000" cy="4320480"/>
          </a:xfrm>
          <a:solidFill>
            <a:srgbClr val="FFFFFF"/>
          </a:solidFill>
          <a:ln>
            <a:solidFill>
              <a:schemeClr val="bg1"/>
            </a:solidFill>
            <a:miter lim="800000"/>
            <a:headEnd/>
            <a:tailEnd/>
          </a:ln>
        </p:spPr>
        <p:txBody>
          <a:bodyPr vert="horz" wrap="square" lIns="91440" tIns="45720" rIns="91440" bIns="45720" numCol="1" rtlCol="0" anchor="t" anchorCtr="0" compatLnSpc="1">
            <a:prstTxWarp prst="textNoShape">
              <a:avLst/>
            </a:prstTxWarp>
            <a:normAutofit lnSpcReduction="10000"/>
          </a:bodyPr>
          <a:lstStyle/>
          <a:p>
            <a:pPr>
              <a:lnSpc>
                <a:spcPct val="90000"/>
              </a:lnSpc>
            </a:pPr>
            <a:endParaRPr lang="sv-SE" sz="2400" b="1" dirty="0">
              <a:solidFill>
                <a:srgbClr val="008000"/>
              </a:solidFill>
              <a:latin typeface="Arial" pitchFamily="34" charset="0"/>
              <a:cs typeface="Arial" pitchFamily="34" charset="0"/>
            </a:endParaRPr>
          </a:p>
          <a:p>
            <a:pPr>
              <a:lnSpc>
                <a:spcPct val="90000"/>
              </a:lnSpc>
            </a:pPr>
            <a:r>
              <a:rPr lang="sv-SE" sz="2400" b="1" dirty="0">
                <a:solidFill>
                  <a:srgbClr val="008000"/>
                </a:solidFill>
                <a:latin typeface="Arial" pitchFamily="34" charset="0"/>
                <a:cs typeface="Arial" pitchFamily="34" charset="0"/>
              </a:rPr>
              <a:t>Individer som är medvetna och kan</a:t>
            </a:r>
            <a:br>
              <a:rPr lang="sv-SE" sz="2400" b="1" dirty="0">
                <a:solidFill>
                  <a:srgbClr val="008000"/>
                </a:solidFill>
                <a:latin typeface="Arial" pitchFamily="34" charset="0"/>
                <a:cs typeface="Arial" pitchFamily="34" charset="0"/>
              </a:rPr>
            </a:br>
            <a:r>
              <a:rPr lang="sv-SE" sz="2400" b="1" dirty="0">
                <a:solidFill>
                  <a:srgbClr val="008000"/>
                </a:solidFill>
                <a:latin typeface="Arial" pitchFamily="34" charset="0"/>
                <a:cs typeface="Arial" pitchFamily="34" charset="0"/>
              </a:rPr>
              <a:t>anpassa sina beteenden beroende</a:t>
            </a:r>
            <a:br>
              <a:rPr lang="sv-SE" sz="2400" b="1" dirty="0">
                <a:solidFill>
                  <a:srgbClr val="008000"/>
                </a:solidFill>
                <a:latin typeface="Arial" pitchFamily="34" charset="0"/>
                <a:cs typeface="Arial" pitchFamily="34" charset="0"/>
              </a:rPr>
            </a:br>
            <a:r>
              <a:rPr lang="sv-SE" sz="2400" b="1" dirty="0">
                <a:solidFill>
                  <a:srgbClr val="008000"/>
                </a:solidFill>
                <a:latin typeface="Arial" pitchFamily="34" charset="0"/>
                <a:cs typeface="Arial" pitchFamily="34" charset="0"/>
              </a:rPr>
              <a:t>på situation o behov </a:t>
            </a:r>
          </a:p>
          <a:p>
            <a:pPr>
              <a:lnSpc>
                <a:spcPct val="90000"/>
              </a:lnSpc>
            </a:pPr>
            <a:r>
              <a:rPr lang="sv-SE" sz="2400" b="1" dirty="0">
                <a:solidFill>
                  <a:srgbClr val="008000"/>
                </a:solidFill>
                <a:latin typeface="Arial" pitchFamily="34" charset="0"/>
                <a:cs typeface="Arial" pitchFamily="34" charset="0"/>
              </a:rPr>
              <a:t>Rätt personer gör rätt saker vilket </a:t>
            </a:r>
            <a:br>
              <a:rPr lang="sv-SE" sz="2400" b="1" dirty="0">
                <a:solidFill>
                  <a:srgbClr val="008000"/>
                </a:solidFill>
                <a:latin typeface="Arial" pitchFamily="34" charset="0"/>
                <a:cs typeface="Arial" pitchFamily="34" charset="0"/>
              </a:rPr>
            </a:br>
            <a:r>
              <a:rPr lang="sv-SE" sz="2400" b="1" dirty="0">
                <a:solidFill>
                  <a:srgbClr val="008000"/>
                </a:solidFill>
                <a:latin typeface="Arial" pitchFamily="34" charset="0"/>
                <a:cs typeface="Arial" pitchFamily="34" charset="0"/>
              </a:rPr>
              <a:t>leder till att teamet presterar bättre</a:t>
            </a:r>
          </a:p>
          <a:p>
            <a:pPr>
              <a:lnSpc>
                <a:spcPct val="90000"/>
              </a:lnSpc>
            </a:pPr>
            <a:r>
              <a:rPr lang="sv-SE" sz="2400" b="1" dirty="0">
                <a:solidFill>
                  <a:srgbClr val="008000"/>
                </a:solidFill>
                <a:latin typeface="Arial" pitchFamily="34" charset="0"/>
                <a:cs typeface="Arial" pitchFamily="34" charset="0"/>
              </a:rPr>
              <a:t>Samtal som använder ett gemensamt språk </a:t>
            </a:r>
            <a:br>
              <a:rPr lang="sv-SE" sz="2400" b="1" dirty="0">
                <a:solidFill>
                  <a:srgbClr val="008000"/>
                </a:solidFill>
                <a:latin typeface="Arial" pitchFamily="34" charset="0"/>
                <a:cs typeface="Arial" pitchFamily="34" charset="0"/>
              </a:rPr>
            </a:br>
            <a:r>
              <a:rPr lang="sv-SE" sz="2400" b="1" dirty="0">
                <a:solidFill>
                  <a:srgbClr val="008000"/>
                </a:solidFill>
                <a:latin typeface="Arial" pitchFamily="34" charset="0"/>
                <a:cs typeface="Arial" pitchFamily="34" charset="0"/>
              </a:rPr>
              <a:t>för att diskutera teambidrag</a:t>
            </a:r>
          </a:p>
          <a:p>
            <a:pPr>
              <a:lnSpc>
                <a:spcPct val="90000"/>
              </a:lnSpc>
            </a:pPr>
            <a:r>
              <a:rPr lang="sv-SE" sz="2400" b="1" dirty="0">
                <a:solidFill>
                  <a:srgbClr val="008000"/>
                </a:solidFill>
                <a:latin typeface="Arial" pitchFamily="34" charset="0"/>
                <a:cs typeface="Arial" pitchFamily="34" charset="0"/>
              </a:rPr>
              <a:t>Trygghet i beslutsfattande som rör människor</a:t>
            </a:r>
          </a:p>
          <a:p>
            <a:pPr>
              <a:lnSpc>
                <a:spcPct val="90000"/>
              </a:lnSpc>
            </a:pPr>
            <a:r>
              <a:rPr lang="sv-SE" sz="2400" b="1" dirty="0">
                <a:solidFill>
                  <a:srgbClr val="008000"/>
                </a:solidFill>
                <a:latin typeface="Arial" pitchFamily="34" charset="0"/>
                <a:cs typeface="Arial" pitchFamily="34" charset="0"/>
              </a:rPr>
              <a:t>Insikt i beteendemässiga styrkor o svagheter som inte nödvändigtvis syns i ett cv</a:t>
            </a:r>
          </a:p>
          <a:p>
            <a:pPr>
              <a:lnSpc>
                <a:spcPct val="90000"/>
              </a:lnSpc>
              <a:buFontTx/>
              <a:buNone/>
            </a:pPr>
            <a:endParaRPr lang="sv-SE" sz="2400" b="1" dirty="0">
              <a:solidFill>
                <a:srgbClr val="008000"/>
              </a:solidFill>
              <a:latin typeface="Arial" pitchFamily="34" charset="0"/>
            </a:endParaRPr>
          </a:p>
        </p:txBody>
      </p:sp>
      <p:sp>
        <p:nvSpPr>
          <p:cNvPr id="2" name="TextBox 1"/>
          <p:cNvSpPr txBox="1"/>
          <p:nvPr/>
        </p:nvSpPr>
        <p:spPr>
          <a:xfrm>
            <a:off x="1129967" y="1131893"/>
            <a:ext cx="5586658" cy="707886"/>
          </a:xfrm>
          <a:prstGeom prst="rect">
            <a:avLst/>
          </a:prstGeom>
          <a:noFill/>
        </p:spPr>
        <p:txBody>
          <a:bodyPr wrap="none" rtlCol="0">
            <a:spAutoFit/>
          </a:bodyPr>
          <a:lstStyle/>
          <a:p>
            <a:r>
              <a:rPr lang="en-GB" sz="4000" b="1" dirty="0">
                <a:solidFill>
                  <a:srgbClr val="008000"/>
                </a:solidFill>
              </a:rPr>
              <a:t>Belbin Team Skills® ger </a:t>
            </a:r>
            <a:r>
              <a:rPr lang="en-GB" sz="4000" b="1" dirty="0" err="1">
                <a:solidFill>
                  <a:srgbClr val="008000"/>
                </a:solidFill>
              </a:rPr>
              <a:t>er</a:t>
            </a:r>
            <a:endParaRPr lang="en-GB" sz="4000" b="1" dirty="0">
              <a:solidFill>
                <a:srgbClr val="008000"/>
              </a:solidFill>
            </a:endParaRPr>
          </a:p>
        </p:txBody>
      </p:sp>
      <p:grpSp>
        <p:nvGrpSpPr>
          <p:cNvPr id="8" name="Group 7"/>
          <p:cNvGrpSpPr/>
          <p:nvPr/>
        </p:nvGrpSpPr>
        <p:grpSpPr>
          <a:xfrm>
            <a:off x="6008682" y="300402"/>
            <a:ext cx="6078682" cy="3887045"/>
            <a:chOff x="3633536" y="384253"/>
            <a:chExt cx="6078682" cy="3887045"/>
          </a:xfrm>
        </p:grpSpPr>
        <p:sp>
          <p:nvSpPr>
            <p:cNvPr id="9" name="Freeform 8"/>
            <p:cNvSpPr/>
            <p:nvPr/>
          </p:nvSpPr>
          <p:spPr>
            <a:xfrm>
              <a:off x="3759868" y="1630279"/>
              <a:ext cx="5733048" cy="1467853"/>
            </a:xfrm>
            <a:custGeom>
              <a:avLst/>
              <a:gdLst>
                <a:gd name="connsiteX0" fmla="*/ 78206 w 5733048"/>
                <a:gd name="connsiteY0" fmla="*/ 806116 h 1467853"/>
                <a:gd name="connsiteX1" fmla="*/ 0 w 5733048"/>
                <a:gd name="connsiteY1" fmla="*/ 631658 h 1467853"/>
                <a:gd name="connsiteX2" fmla="*/ 914400 w 5733048"/>
                <a:gd name="connsiteY2" fmla="*/ 168442 h 1467853"/>
                <a:gd name="connsiteX3" fmla="*/ 1251285 w 5733048"/>
                <a:gd name="connsiteY3" fmla="*/ 198521 h 1467853"/>
                <a:gd name="connsiteX4" fmla="*/ 1287379 w 5733048"/>
                <a:gd name="connsiteY4" fmla="*/ 222584 h 1467853"/>
                <a:gd name="connsiteX5" fmla="*/ 1377616 w 5733048"/>
                <a:gd name="connsiteY5" fmla="*/ 312821 h 1467853"/>
                <a:gd name="connsiteX6" fmla="*/ 2075448 w 5733048"/>
                <a:gd name="connsiteY6" fmla="*/ 204537 h 1467853"/>
                <a:gd name="connsiteX7" fmla="*/ 2087479 w 5733048"/>
                <a:gd name="connsiteY7" fmla="*/ 0 h 1467853"/>
                <a:gd name="connsiteX8" fmla="*/ 2388269 w 5733048"/>
                <a:gd name="connsiteY8" fmla="*/ 12032 h 1467853"/>
                <a:gd name="connsiteX9" fmla="*/ 2424364 w 5733048"/>
                <a:gd name="connsiteY9" fmla="*/ 72189 h 1467853"/>
                <a:gd name="connsiteX10" fmla="*/ 2400300 w 5733048"/>
                <a:gd name="connsiteY10" fmla="*/ 174458 h 1467853"/>
                <a:gd name="connsiteX11" fmla="*/ 2490537 w 5733048"/>
                <a:gd name="connsiteY11" fmla="*/ 144379 h 1467853"/>
                <a:gd name="connsiteX12" fmla="*/ 2671011 w 5733048"/>
                <a:gd name="connsiteY12" fmla="*/ 42110 h 1467853"/>
                <a:gd name="connsiteX13" fmla="*/ 2743200 w 5733048"/>
                <a:gd name="connsiteY13" fmla="*/ 42110 h 1467853"/>
                <a:gd name="connsiteX14" fmla="*/ 2833437 w 5733048"/>
                <a:gd name="connsiteY14" fmla="*/ 78205 h 1467853"/>
                <a:gd name="connsiteX15" fmla="*/ 2893595 w 5733048"/>
                <a:gd name="connsiteY15" fmla="*/ 90237 h 1467853"/>
                <a:gd name="connsiteX16" fmla="*/ 2959769 w 5733048"/>
                <a:gd name="connsiteY16" fmla="*/ 222584 h 1467853"/>
                <a:gd name="connsiteX17" fmla="*/ 4349416 w 5733048"/>
                <a:gd name="connsiteY17" fmla="*/ 770021 h 1467853"/>
                <a:gd name="connsiteX18" fmla="*/ 4475748 w 5733048"/>
                <a:gd name="connsiteY18" fmla="*/ 709863 h 1467853"/>
                <a:gd name="connsiteX19" fmla="*/ 4487779 w 5733048"/>
                <a:gd name="connsiteY19" fmla="*/ 589547 h 1467853"/>
                <a:gd name="connsiteX20" fmla="*/ 5197643 w 5733048"/>
                <a:gd name="connsiteY20" fmla="*/ 848226 h 1467853"/>
                <a:gd name="connsiteX21" fmla="*/ 5733048 w 5733048"/>
                <a:gd name="connsiteY21" fmla="*/ 1305426 h 1467853"/>
                <a:gd name="connsiteX22" fmla="*/ 5678906 w 5733048"/>
                <a:gd name="connsiteY22" fmla="*/ 1467853 h 1467853"/>
                <a:gd name="connsiteX23" fmla="*/ 2983832 w 5733048"/>
                <a:gd name="connsiteY23" fmla="*/ 1269332 h 1467853"/>
                <a:gd name="connsiteX24" fmla="*/ 78206 w 5733048"/>
                <a:gd name="connsiteY24" fmla="*/ 806116 h 1467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3048" h="1467853">
                  <a:moveTo>
                    <a:pt x="78206" y="806116"/>
                  </a:moveTo>
                  <a:lnTo>
                    <a:pt x="0" y="631658"/>
                  </a:lnTo>
                  <a:lnTo>
                    <a:pt x="914400" y="168442"/>
                  </a:lnTo>
                  <a:lnTo>
                    <a:pt x="1251285" y="198521"/>
                  </a:lnTo>
                  <a:lnTo>
                    <a:pt x="1287379" y="222584"/>
                  </a:lnTo>
                  <a:lnTo>
                    <a:pt x="1377616" y="312821"/>
                  </a:lnTo>
                  <a:lnTo>
                    <a:pt x="2075448" y="204537"/>
                  </a:lnTo>
                  <a:lnTo>
                    <a:pt x="2087479" y="0"/>
                  </a:lnTo>
                  <a:lnTo>
                    <a:pt x="2388269" y="12032"/>
                  </a:lnTo>
                  <a:lnTo>
                    <a:pt x="2424364" y="72189"/>
                  </a:lnTo>
                  <a:lnTo>
                    <a:pt x="2400300" y="174458"/>
                  </a:lnTo>
                  <a:lnTo>
                    <a:pt x="2490537" y="144379"/>
                  </a:lnTo>
                  <a:lnTo>
                    <a:pt x="2671011" y="42110"/>
                  </a:lnTo>
                  <a:lnTo>
                    <a:pt x="2743200" y="42110"/>
                  </a:lnTo>
                  <a:lnTo>
                    <a:pt x="2833437" y="78205"/>
                  </a:lnTo>
                  <a:lnTo>
                    <a:pt x="2893595" y="90237"/>
                  </a:lnTo>
                  <a:lnTo>
                    <a:pt x="2959769" y="222584"/>
                  </a:lnTo>
                  <a:lnTo>
                    <a:pt x="4349416" y="770021"/>
                  </a:lnTo>
                  <a:lnTo>
                    <a:pt x="4475748" y="709863"/>
                  </a:lnTo>
                  <a:lnTo>
                    <a:pt x="4487779" y="589547"/>
                  </a:lnTo>
                  <a:lnTo>
                    <a:pt x="5197643" y="848226"/>
                  </a:lnTo>
                  <a:lnTo>
                    <a:pt x="5733048" y="1305426"/>
                  </a:lnTo>
                  <a:lnTo>
                    <a:pt x="5678906" y="1467853"/>
                  </a:lnTo>
                  <a:lnTo>
                    <a:pt x="2983832" y="1269332"/>
                  </a:lnTo>
                  <a:lnTo>
                    <a:pt x="78206" y="80611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3" descr="E:\INTERPLACE MASTER\Interplace 2000\Cartoons\team-cf.gif"/>
            <p:cNvPicPr>
              <a:picLocks noChangeAspect="1" noChangeArrowheads="1"/>
            </p:cNvPicPr>
            <p:nvPr/>
          </p:nvPicPr>
          <p:blipFill rotWithShape="1">
            <a:blip r:embed="rId3" cstate="print">
              <a:clrChange>
                <a:clrFrom>
                  <a:srgbClr val="FFFFFF"/>
                </a:clrFrom>
                <a:clrTo>
                  <a:srgbClr val="FFFFFF">
                    <a:alpha val="0"/>
                  </a:srgbClr>
                </a:clrTo>
              </a:clrChange>
            </a:blip>
            <a:srcRect l="1843" t="5132" b="3440"/>
            <a:stretch/>
          </p:blipFill>
          <p:spPr bwMode="auto">
            <a:xfrm>
              <a:off x="3633536" y="384253"/>
              <a:ext cx="6078682" cy="3887045"/>
            </a:xfrm>
            <a:prstGeom prst="rect">
              <a:avLst/>
            </a:prstGeom>
            <a:noFill/>
            <a:ln w="57150" cmpd="thickThin">
              <a:noFill/>
              <a:miter lim="800000"/>
              <a:headEnd/>
              <a:tailEnd/>
            </a:ln>
          </p:spPr>
        </p:pic>
      </p:grpSp>
      <p:pic>
        <p:nvPicPr>
          <p:cNvPr id="11" name="Bildobjekt 10">
            <a:extLst>
              <a:ext uri="{FF2B5EF4-FFF2-40B4-BE49-F238E27FC236}">
                <a16:creationId xmlns:a16="http://schemas.microsoft.com/office/drawing/2014/main" id="{D0CED9E0-15C3-42A4-9515-98C816C748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0771" y="6096872"/>
            <a:ext cx="2826593" cy="713476"/>
          </a:xfrm>
          <a:prstGeom prst="rect">
            <a:avLst/>
          </a:prstGeom>
        </p:spPr>
      </p:pic>
    </p:spTree>
    <p:extLst>
      <p:ext uri="{BB962C8B-B14F-4D97-AF65-F5344CB8AC3E}">
        <p14:creationId xmlns:p14="http://schemas.microsoft.com/office/powerpoint/2010/main" val="98391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9204">
                                            <p:bg/>
                                          </p:spTgt>
                                        </p:tgtEl>
                                        <p:attrNameLst>
                                          <p:attrName>style.visibility</p:attrName>
                                        </p:attrNameLst>
                                      </p:cBhvr>
                                      <p:to>
                                        <p:strVal val="visible"/>
                                      </p:to>
                                    </p:set>
                                    <p:anim calcmode="lin" valueType="num">
                                      <p:cBhvr additive="base">
                                        <p:cTn id="7" dur="500" fill="hold"/>
                                        <p:tgtEl>
                                          <p:spTgt spid="179204">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79204">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9204">
                                            <p:txEl>
                                              <p:pRg st="1" end="1"/>
                                            </p:txEl>
                                          </p:spTgt>
                                        </p:tgtEl>
                                        <p:attrNameLst>
                                          <p:attrName>style.visibility</p:attrName>
                                        </p:attrNameLst>
                                      </p:cBhvr>
                                      <p:to>
                                        <p:strVal val="visible"/>
                                      </p:to>
                                    </p:set>
                                    <p:anim calcmode="lin" valueType="num">
                                      <p:cBhvr additive="base">
                                        <p:cTn id="13" dur="500" fill="hold"/>
                                        <p:tgtEl>
                                          <p:spTgt spid="17920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920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9204">
                                            <p:txEl>
                                              <p:pRg st="2" end="2"/>
                                            </p:txEl>
                                          </p:spTgt>
                                        </p:tgtEl>
                                        <p:attrNameLst>
                                          <p:attrName>style.visibility</p:attrName>
                                        </p:attrNameLst>
                                      </p:cBhvr>
                                      <p:to>
                                        <p:strVal val="visible"/>
                                      </p:to>
                                    </p:set>
                                    <p:anim calcmode="lin" valueType="num">
                                      <p:cBhvr additive="base">
                                        <p:cTn id="19" dur="500" fill="hold"/>
                                        <p:tgtEl>
                                          <p:spTgt spid="17920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920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9204">
                                            <p:txEl>
                                              <p:pRg st="3" end="3"/>
                                            </p:txEl>
                                          </p:spTgt>
                                        </p:tgtEl>
                                        <p:attrNameLst>
                                          <p:attrName>style.visibility</p:attrName>
                                        </p:attrNameLst>
                                      </p:cBhvr>
                                      <p:to>
                                        <p:strVal val="visible"/>
                                      </p:to>
                                    </p:set>
                                    <p:anim calcmode="lin" valueType="num">
                                      <p:cBhvr additive="base">
                                        <p:cTn id="25" dur="500" fill="hold"/>
                                        <p:tgtEl>
                                          <p:spTgt spid="17920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920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9204">
                                            <p:txEl>
                                              <p:pRg st="4" end="4"/>
                                            </p:txEl>
                                          </p:spTgt>
                                        </p:tgtEl>
                                        <p:attrNameLst>
                                          <p:attrName>style.visibility</p:attrName>
                                        </p:attrNameLst>
                                      </p:cBhvr>
                                      <p:to>
                                        <p:strVal val="visible"/>
                                      </p:to>
                                    </p:set>
                                    <p:anim calcmode="lin" valueType="num">
                                      <p:cBhvr additive="base">
                                        <p:cTn id="31" dur="500" fill="hold"/>
                                        <p:tgtEl>
                                          <p:spTgt spid="179204">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7920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79204">
                                            <p:txEl>
                                              <p:pRg st="5" end="5"/>
                                            </p:txEl>
                                          </p:spTgt>
                                        </p:tgtEl>
                                        <p:attrNameLst>
                                          <p:attrName>style.visibility</p:attrName>
                                        </p:attrNameLst>
                                      </p:cBhvr>
                                      <p:to>
                                        <p:strVal val="visible"/>
                                      </p:to>
                                    </p:set>
                                    <p:anim calcmode="lin" valueType="num">
                                      <p:cBhvr additive="base">
                                        <p:cTn id="37" dur="500" fill="hold"/>
                                        <p:tgtEl>
                                          <p:spTgt spid="179204">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79204">
                                            <p:txEl>
                                              <p:pRg st="5" end="5"/>
                                            </p:txEl>
                                          </p:spTgt>
                                        </p:tgtEl>
                                        <p:attrNameLst>
                                          <p:attrName>ppt_y</p:attrName>
                                        </p:attrNameLst>
                                      </p:cBhvr>
                                      <p:tavLst>
                                        <p:tav tm="0">
                                          <p:val>
                                            <p:strVal val="#ppt_y"/>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4" grpId="0" build="p"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LBIN(uk)-Belbin lozenge logo.jpg">
            <a:extLst>
              <a:ext uri="{FF2B5EF4-FFF2-40B4-BE49-F238E27FC236}">
                <a16:creationId xmlns:a16="http://schemas.microsoft.com/office/drawing/2014/main" id="{D860768D-273E-4907-9280-A4B497FC44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3852" y="6247182"/>
            <a:ext cx="18859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ktangel 2">
            <a:extLst>
              <a:ext uri="{FF2B5EF4-FFF2-40B4-BE49-F238E27FC236}">
                <a16:creationId xmlns:a16="http://schemas.microsoft.com/office/drawing/2014/main" id="{094D7ED0-2678-41F4-B4E5-8C9B184A4BEF}"/>
              </a:ext>
            </a:extLst>
          </p:cNvPr>
          <p:cNvSpPr/>
          <p:nvPr/>
        </p:nvSpPr>
        <p:spPr>
          <a:xfrm>
            <a:off x="4200525" y="1443841"/>
            <a:ext cx="6153149" cy="4524315"/>
          </a:xfrm>
          <a:prstGeom prst="rect">
            <a:avLst/>
          </a:prstGeom>
        </p:spPr>
        <p:txBody>
          <a:bodyPr wrap="square">
            <a:spAutoFit/>
          </a:bodyPr>
          <a:lstStyle/>
          <a:p>
            <a:pPr>
              <a:spcAft>
                <a:spcPts val="0"/>
              </a:spcAft>
            </a:pPr>
            <a:r>
              <a:rPr lang="sv-SE" dirty="0">
                <a:latin typeface="Calibri" panose="020F0502020204030204" pitchFamily="34" charset="0"/>
                <a:ea typeface="Calibri" panose="020F0502020204030204" pitchFamily="34" charset="0"/>
              </a:rPr>
              <a:t> </a:t>
            </a:r>
          </a:p>
          <a:p>
            <a:pPr>
              <a:spcAft>
                <a:spcPts val="0"/>
              </a:spcAft>
            </a:pPr>
            <a:r>
              <a:rPr lang="sv-SE" b="1" dirty="0">
                <a:latin typeface="Calibri" panose="020F0502020204030204" pitchFamily="34" charset="0"/>
                <a:ea typeface="Calibri" panose="020F0502020204030204" pitchFamily="34" charset="0"/>
              </a:rPr>
              <a:t>Christer B Jansson </a:t>
            </a:r>
            <a:r>
              <a:rPr lang="sv-SE" dirty="0">
                <a:latin typeface="Calibri" panose="020F0502020204030204" pitchFamily="34" charset="0"/>
                <a:ea typeface="Calibri" panose="020F0502020204030204" pitchFamily="34" charset="0"/>
              </a:rPr>
              <a:t>har ett förflutet som försäljnings- och marknadschef samt konsult inom ledarskap och försäljning. Christer är grundare till företaget och arbetande styrelseordförande. Han har arbetat som konsult sedan 1988. Christer är fokuserad på att utveckla säljande team och ledningsgrupper. Sedan 1997 föreläser han om Belbin Team </a:t>
            </a:r>
            <a:r>
              <a:rPr lang="sv-SE" dirty="0" err="1">
                <a:latin typeface="Calibri" panose="020F0502020204030204" pitchFamily="34" charset="0"/>
                <a:ea typeface="Calibri" panose="020F0502020204030204" pitchFamily="34" charset="0"/>
              </a:rPr>
              <a:t>Skills</a:t>
            </a:r>
            <a:r>
              <a:rPr lang="sv-SE" dirty="0">
                <a:latin typeface="Calibri" panose="020F0502020204030204" pitchFamily="34" charset="0"/>
                <a:ea typeface="Calibri" panose="020F0502020204030204" pitchFamily="34" charset="0"/>
              </a:rPr>
              <a:t>® för psykologistudenter på Stockholms Universitet.</a:t>
            </a:r>
          </a:p>
          <a:p>
            <a:endParaRPr lang="sv-SE" dirty="0">
              <a:latin typeface="Calibri" panose="020F0502020204030204" pitchFamily="34" charset="0"/>
              <a:ea typeface="Calibri" panose="020F0502020204030204" pitchFamily="34" charset="0"/>
            </a:endParaRPr>
          </a:p>
          <a:p>
            <a:r>
              <a:rPr lang="sv-SE" b="1" dirty="0">
                <a:latin typeface="Calibri" panose="020F0502020204030204" pitchFamily="34" charset="0"/>
                <a:ea typeface="Calibri" panose="020F0502020204030204" pitchFamily="34" charset="0"/>
              </a:rPr>
              <a:t>Inger Melkersson </a:t>
            </a:r>
            <a:r>
              <a:rPr lang="sv-SE" dirty="0">
                <a:latin typeface="Calibri" panose="020F0502020204030204" pitchFamily="34" charset="0"/>
                <a:ea typeface="Calibri" panose="020F0502020204030204" pitchFamily="34" charset="0"/>
              </a:rPr>
              <a:t>är civilekonom, företagets VD och var med och startade Belbin i Sverige. Hennes bakgrund är marknadschef, projektledare och konsult. Inger har arbetat som konsult sedan 1991. Hon ansvarar för  ackrediterings- och licensieringskurser i Belbin Team </a:t>
            </a:r>
            <a:r>
              <a:rPr lang="sv-SE" dirty="0" err="1">
                <a:latin typeface="Calibri" panose="020F0502020204030204" pitchFamily="34" charset="0"/>
                <a:ea typeface="Calibri" panose="020F0502020204030204" pitchFamily="34" charset="0"/>
              </a:rPr>
              <a:t>Skills</a:t>
            </a:r>
            <a:r>
              <a:rPr lang="sv-SE" dirty="0">
                <a:latin typeface="Calibri" panose="020F0502020204030204" pitchFamily="34" charset="0"/>
                <a:ea typeface="Calibri" panose="020F0502020204030204" pitchFamily="34" charset="0"/>
              </a:rPr>
              <a:t>® och har varit med och tränat fler än 300 konsulter och handledare i Sverige.</a:t>
            </a:r>
          </a:p>
          <a:p>
            <a:pPr>
              <a:spcAft>
                <a:spcPts val="0"/>
              </a:spcAft>
            </a:pPr>
            <a:endParaRPr lang="sv-SE" dirty="0">
              <a:latin typeface="Calibri" panose="020F0502020204030204" pitchFamily="34" charset="0"/>
              <a:ea typeface="Calibri" panose="020F0502020204030204" pitchFamily="34" charset="0"/>
            </a:endParaRPr>
          </a:p>
        </p:txBody>
      </p:sp>
      <p:sp>
        <p:nvSpPr>
          <p:cNvPr id="6" name="textruta 5">
            <a:extLst>
              <a:ext uri="{FF2B5EF4-FFF2-40B4-BE49-F238E27FC236}">
                <a16:creationId xmlns:a16="http://schemas.microsoft.com/office/drawing/2014/main" id="{B221B1C7-9D71-445F-89AF-A6D14B2DE2EE}"/>
              </a:ext>
            </a:extLst>
          </p:cNvPr>
          <p:cNvSpPr txBox="1"/>
          <p:nvPr/>
        </p:nvSpPr>
        <p:spPr>
          <a:xfrm>
            <a:off x="4743450" y="981075"/>
            <a:ext cx="3448050" cy="584775"/>
          </a:xfrm>
          <a:prstGeom prst="rect">
            <a:avLst/>
          </a:prstGeom>
          <a:noFill/>
        </p:spPr>
        <p:txBody>
          <a:bodyPr wrap="square" rtlCol="0">
            <a:spAutoFit/>
          </a:bodyPr>
          <a:lstStyle/>
          <a:p>
            <a:r>
              <a:rPr lang="sv-SE" sz="3200" b="1" dirty="0"/>
              <a:t>Belbin Sverige AB</a:t>
            </a:r>
          </a:p>
        </p:txBody>
      </p:sp>
      <p:pic>
        <p:nvPicPr>
          <p:cNvPr id="8" name="Bildobjekt 7">
            <a:extLst>
              <a:ext uri="{FF2B5EF4-FFF2-40B4-BE49-F238E27FC236}">
                <a16:creationId xmlns:a16="http://schemas.microsoft.com/office/drawing/2014/main" id="{7ABD767B-DC3D-4EC3-AFD5-7076083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25" y="574675"/>
            <a:ext cx="3911600" cy="3911600"/>
          </a:xfrm>
          <a:prstGeom prst="rect">
            <a:avLst/>
          </a:prstGeom>
        </p:spPr>
      </p:pic>
    </p:spTree>
    <p:extLst>
      <p:ext uri="{BB962C8B-B14F-4D97-AF65-F5344CB8AC3E}">
        <p14:creationId xmlns:p14="http://schemas.microsoft.com/office/powerpoint/2010/main" val="2627338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0">
            <a:extLst>
              <a:ext uri="{FF2B5EF4-FFF2-40B4-BE49-F238E27FC236}">
                <a16:creationId xmlns:a16="http://schemas.microsoft.com/office/drawing/2014/main" id="{D5D31D33-38B8-ED46-8D49-A2A0C6E4D89C}"/>
              </a:ext>
            </a:extLst>
          </p:cNvPr>
          <p:cNvGrpSpPr>
            <a:grpSpLocks/>
          </p:cNvGrpSpPr>
          <p:nvPr/>
        </p:nvGrpSpPr>
        <p:grpSpPr bwMode="auto">
          <a:xfrm>
            <a:off x="-1" y="6019800"/>
            <a:ext cx="12191989" cy="838200"/>
            <a:chOff x="0" y="0"/>
            <a:chExt cx="5760" cy="528"/>
          </a:xfrm>
        </p:grpSpPr>
        <p:pic>
          <p:nvPicPr>
            <p:cNvPr id="3" name="Picture 81">
              <a:extLst>
                <a:ext uri="{FF2B5EF4-FFF2-40B4-BE49-F238E27FC236}">
                  <a16:creationId xmlns:a16="http://schemas.microsoft.com/office/drawing/2014/main" id="{793D946C-D2E0-F94F-96F0-58160A17F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632"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82">
              <a:extLst>
                <a:ext uri="{FF2B5EF4-FFF2-40B4-BE49-F238E27FC236}">
                  <a16:creationId xmlns:a16="http://schemas.microsoft.com/office/drawing/2014/main" id="{BD23EE35-039E-9F4F-824E-69B43911C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 y="0"/>
              <a:ext cx="2632"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3">
              <a:extLst>
                <a:ext uri="{FF2B5EF4-FFF2-40B4-BE49-F238E27FC236}">
                  <a16:creationId xmlns:a16="http://schemas.microsoft.com/office/drawing/2014/main" id="{09BE2078-25F6-FC43-81ED-4F374A971F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8" y="0"/>
              <a:ext cx="2632"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1" descr="BELBIN(uk)-Belbin lozenge logo.jpg">
            <a:extLst>
              <a:ext uri="{FF2B5EF4-FFF2-40B4-BE49-F238E27FC236}">
                <a16:creationId xmlns:a16="http://schemas.microsoft.com/office/drawing/2014/main" id="{E1B04A72-81CB-984B-A642-F51D050280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93852" y="6247182"/>
            <a:ext cx="18859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4">
            <a:extLst>
              <a:ext uri="{FF2B5EF4-FFF2-40B4-BE49-F238E27FC236}">
                <a16:creationId xmlns:a16="http://schemas.microsoft.com/office/drawing/2014/main" id="{6F349D1F-7106-D042-ADE2-85A32B61BD1D}"/>
              </a:ext>
            </a:extLst>
          </p:cNvPr>
          <p:cNvPicPr>
            <a:picLocks noChangeAspect="1" noChangeArrowheads="1"/>
          </p:cNvPicPr>
          <p:nvPr/>
        </p:nvPicPr>
        <p:blipFill>
          <a:blip r:embed="rId4">
            <a:lum bright="32000" contrast="26000"/>
            <a:extLst>
              <a:ext uri="{28A0092B-C50C-407E-A947-70E740481C1C}">
                <a14:useLocalDpi xmlns:a14="http://schemas.microsoft.com/office/drawing/2010/main" val="0"/>
              </a:ext>
            </a:extLst>
          </a:blip>
          <a:srcRect l="797" r="797"/>
          <a:stretch>
            <a:fillRect/>
          </a:stretch>
        </p:blipFill>
        <p:spPr bwMode="auto">
          <a:xfrm>
            <a:off x="12700" y="5754135"/>
            <a:ext cx="12179300" cy="262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ruta 10">
            <a:extLst>
              <a:ext uri="{FF2B5EF4-FFF2-40B4-BE49-F238E27FC236}">
                <a16:creationId xmlns:a16="http://schemas.microsoft.com/office/drawing/2014/main" id="{C0D81C10-AA88-AB4D-AD84-F90E79B3BA83}"/>
              </a:ext>
            </a:extLst>
          </p:cNvPr>
          <p:cNvSpPr txBox="1"/>
          <p:nvPr/>
        </p:nvSpPr>
        <p:spPr>
          <a:xfrm>
            <a:off x="5978787" y="682133"/>
            <a:ext cx="4411400" cy="6617196"/>
          </a:xfrm>
          <a:prstGeom prst="rect">
            <a:avLst/>
          </a:prstGeom>
          <a:noFill/>
        </p:spPr>
        <p:txBody>
          <a:bodyPr wrap="none" rtlCol="0">
            <a:spAutoFit/>
          </a:bodyPr>
          <a:lstStyle/>
          <a:p>
            <a:r>
              <a:rPr lang="sv-SE" sz="4400" b="1" dirty="0"/>
              <a:t>Christer B Jansson</a:t>
            </a:r>
          </a:p>
          <a:p>
            <a:r>
              <a:rPr lang="sv-SE" sz="4400" b="1" dirty="0"/>
              <a:t>Inger Melkersson</a:t>
            </a:r>
          </a:p>
          <a:p>
            <a:endParaRPr lang="sv-SE" sz="2800" b="1" dirty="0"/>
          </a:p>
          <a:p>
            <a:r>
              <a:rPr lang="sv-SE" sz="2800" b="1" dirty="0"/>
              <a:t>Belbin Sverige AB</a:t>
            </a:r>
          </a:p>
          <a:p>
            <a:r>
              <a:rPr lang="sv-SE" sz="2800" b="1" dirty="0"/>
              <a:t>Katrinelund 465B</a:t>
            </a:r>
            <a:br>
              <a:rPr lang="sv-SE" sz="2800" b="1" dirty="0"/>
            </a:br>
            <a:r>
              <a:rPr lang="sv-SE" sz="2800" b="1" dirty="0"/>
              <a:t>715 92 Stora Mellösa</a:t>
            </a:r>
          </a:p>
          <a:p>
            <a:endParaRPr lang="sv-SE" sz="2800" b="1" dirty="0">
              <a:hlinkClick r:id="" action="ppaction://noaction"/>
            </a:endParaRPr>
          </a:p>
          <a:p>
            <a:r>
              <a:rPr lang="sv-SE" sz="2800" b="1" dirty="0">
                <a:hlinkClick r:id="" action="ppaction://noaction"/>
              </a:rPr>
              <a:t>08-446 4940</a:t>
            </a:r>
          </a:p>
          <a:p>
            <a:r>
              <a:rPr lang="sv-SE" sz="2800" dirty="0">
                <a:hlinkClick r:id="" action="ppaction://noaction"/>
              </a:rPr>
              <a:t>info@belbin.se</a:t>
            </a:r>
            <a:endParaRPr lang="sv-SE" sz="2800" dirty="0"/>
          </a:p>
          <a:p>
            <a:r>
              <a:rPr lang="sv-SE" sz="2800" dirty="0">
                <a:hlinkClick r:id="rId5"/>
              </a:rPr>
              <a:t>www.belbin.se</a:t>
            </a:r>
            <a:endParaRPr lang="sv-SE" sz="2800" dirty="0"/>
          </a:p>
          <a:p>
            <a:endParaRPr lang="sv-SE" sz="2800" dirty="0"/>
          </a:p>
          <a:p>
            <a:endParaRPr lang="sv-SE" sz="2800" dirty="0"/>
          </a:p>
          <a:p>
            <a:endParaRPr lang="sv-SE" sz="2800" dirty="0"/>
          </a:p>
          <a:p>
            <a:endParaRPr lang="sv-SE" sz="2800" dirty="0"/>
          </a:p>
        </p:txBody>
      </p:sp>
      <p:pic>
        <p:nvPicPr>
          <p:cNvPr id="10" name="Bildobjekt 9">
            <a:extLst>
              <a:ext uri="{FF2B5EF4-FFF2-40B4-BE49-F238E27FC236}">
                <a16:creationId xmlns:a16="http://schemas.microsoft.com/office/drawing/2014/main" id="{633C8BA6-81BC-4BFE-BCFA-1EA50FFACC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530" y="0"/>
            <a:ext cx="5080000" cy="5080000"/>
          </a:xfrm>
          <a:prstGeom prst="rect">
            <a:avLst/>
          </a:prstGeom>
        </p:spPr>
      </p:pic>
    </p:spTree>
    <p:extLst>
      <p:ext uri="{BB962C8B-B14F-4D97-AF65-F5344CB8AC3E}">
        <p14:creationId xmlns:p14="http://schemas.microsoft.com/office/powerpoint/2010/main" val="1018031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94707A3-A80C-A34A-9FC5-E2540174AEDF}"/>
              </a:ext>
            </a:extLst>
          </p:cNvPr>
          <p:cNvSpPr>
            <a:spLocks noGrp="1"/>
          </p:cNvSpPr>
          <p:nvPr>
            <p:ph type="title"/>
          </p:nvPr>
        </p:nvSpPr>
        <p:spPr>
          <a:xfrm>
            <a:off x="655320" y="365125"/>
            <a:ext cx="5120114" cy="1692794"/>
          </a:xfrm>
        </p:spPr>
        <p:txBody>
          <a:bodyPr vert="horz" lIns="91440" tIns="45720" rIns="91440" bIns="45720" rtlCol="0" anchor="ctr">
            <a:normAutofit fontScale="90000"/>
          </a:bodyPr>
          <a:lstStyle/>
          <a:p>
            <a:r>
              <a:rPr lang="en-US" b="1" dirty="0"/>
              <a:t>Belbin Team Skills® </a:t>
            </a:r>
            <a:r>
              <a:rPr lang="en-US" b="1" dirty="0" err="1"/>
              <a:t>mäter</a:t>
            </a:r>
            <a:r>
              <a:rPr lang="en-US" b="1" dirty="0"/>
              <a:t>  </a:t>
            </a:r>
            <a:r>
              <a:rPr lang="en-US" b="1" dirty="0" err="1"/>
              <a:t>relationssystemet</a:t>
            </a:r>
            <a:r>
              <a:rPr lang="en-US" b="1" dirty="0"/>
              <a:t> i </a:t>
            </a:r>
            <a:r>
              <a:rPr lang="en-US" b="1" dirty="0" err="1"/>
              <a:t>gruppen</a:t>
            </a:r>
            <a:endParaRPr lang="en-US" b="1" dirty="0"/>
          </a:p>
        </p:txBody>
      </p:sp>
      <p:sp>
        <p:nvSpPr>
          <p:cNvPr id="4" name="textruta 3">
            <a:extLst>
              <a:ext uri="{FF2B5EF4-FFF2-40B4-BE49-F238E27FC236}">
                <a16:creationId xmlns:a16="http://schemas.microsoft.com/office/drawing/2014/main" id="{D1F37FBE-D6AC-1D4C-BC61-A7E11F6301D9}"/>
              </a:ext>
            </a:extLst>
          </p:cNvPr>
          <p:cNvSpPr txBox="1"/>
          <p:nvPr/>
        </p:nvSpPr>
        <p:spPr>
          <a:xfrm>
            <a:off x="655321" y="2575034"/>
            <a:ext cx="5120113" cy="346222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dirty="0" err="1"/>
              <a:t>Hur</a:t>
            </a:r>
            <a:r>
              <a:rPr lang="en-US" dirty="0"/>
              <a:t> </a:t>
            </a:r>
            <a:r>
              <a:rPr lang="en-US" dirty="0" err="1"/>
              <a:t>teammedlemmarna</a:t>
            </a:r>
            <a:r>
              <a:rPr lang="en-US" dirty="0"/>
              <a:t> </a:t>
            </a:r>
            <a:r>
              <a:rPr lang="en-US" dirty="0" err="1"/>
              <a:t>bidrar</a:t>
            </a:r>
            <a:r>
              <a:rPr lang="en-US" dirty="0"/>
              <a:t>, </a:t>
            </a:r>
            <a:r>
              <a:rPr lang="en-US" dirty="0" err="1"/>
              <a:t>relaterar</a:t>
            </a:r>
            <a:r>
              <a:rPr lang="en-US" dirty="0"/>
              <a:t> </a:t>
            </a:r>
            <a:r>
              <a:rPr lang="en-US" dirty="0" err="1"/>
              <a:t>och</a:t>
            </a:r>
            <a:br>
              <a:rPr lang="en-US" dirty="0"/>
            </a:br>
            <a:r>
              <a:rPr lang="en-US" dirty="0"/>
              <a:t>    </a:t>
            </a:r>
            <a:r>
              <a:rPr lang="en-US" dirty="0" err="1"/>
              <a:t>samverkar</a:t>
            </a:r>
            <a:r>
              <a:rPr lang="en-US" dirty="0"/>
              <a:t> med </a:t>
            </a:r>
            <a:r>
              <a:rPr lang="en-US" dirty="0" err="1"/>
              <a:t>varandra</a:t>
            </a:r>
            <a:r>
              <a:rPr lang="en-US" dirty="0"/>
              <a:t> </a:t>
            </a:r>
            <a:r>
              <a:rPr lang="en-US" dirty="0" err="1"/>
              <a:t>utifrån</a:t>
            </a:r>
            <a:r>
              <a:rPr lang="en-US" dirty="0"/>
              <a:t> sin </a:t>
            </a:r>
            <a:r>
              <a:rPr lang="en-US" dirty="0" err="1"/>
              <a:t>egen</a:t>
            </a:r>
            <a:r>
              <a:rPr lang="en-US" dirty="0"/>
              <a:t> syn om</a:t>
            </a:r>
            <a:br>
              <a:rPr lang="en-US" dirty="0"/>
            </a:br>
            <a:r>
              <a:rPr lang="en-US" dirty="0"/>
              <a:t>    sig </a:t>
            </a:r>
            <a:r>
              <a:rPr lang="en-US" dirty="0" err="1"/>
              <a:t>själv</a:t>
            </a:r>
            <a:r>
              <a:rPr lang="en-US" dirty="0"/>
              <a:t> </a:t>
            </a:r>
            <a:r>
              <a:rPr lang="en-US" dirty="0" err="1"/>
              <a:t>och</a:t>
            </a:r>
            <a:r>
              <a:rPr lang="en-US" dirty="0"/>
              <a:t> </a:t>
            </a:r>
            <a:r>
              <a:rPr lang="en-US" dirty="0" err="1"/>
              <a:t>synen</a:t>
            </a:r>
            <a:r>
              <a:rPr lang="en-US" dirty="0"/>
              <a:t> på </a:t>
            </a:r>
            <a:r>
              <a:rPr lang="en-US" dirty="0" err="1"/>
              <a:t>varandra</a:t>
            </a:r>
            <a:r>
              <a:rPr lang="en-US" dirty="0"/>
              <a:t>. </a:t>
            </a:r>
            <a:r>
              <a:rPr lang="en-US" dirty="0" err="1"/>
              <a:t>Här</a:t>
            </a:r>
            <a:r>
              <a:rPr lang="en-US" dirty="0"/>
              <a:t> </a:t>
            </a:r>
            <a:r>
              <a:rPr lang="en-US" dirty="0" err="1"/>
              <a:t>och</a:t>
            </a:r>
            <a:r>
              <a:rPr lang="en-US" dirty="0"/>
              <a:t> nu.</a:t>
            </a:r>
          </a:p>
          <a:p>
            <a:pPr indent="-228600">
              <a:lnSpc>
                <a:spcPct val="90000"/>
              </a:lnSpc>
              <a:spcAft>
                <a:spcPts val="600"/>
              </a:spcAft>
              <a:buFont typeface="Arial" panose="020B0604020202020204" pitchFamily="34" charset="0"/>
              <a:buChar char="•"/>
            </a:pPr>
            <a:r>
              <a:rPr lang="en-US" dirty="0"/>
              <a:t>Ger </a:t>
            </a:r>
            <a:r>
              <a:rPr lang="en-US" dirty="0" err="1"/>
              <a:t>möjlighet</a:t>
            </a:r>
            <a:r>
              <a:rPr lang="en-US" dirty="0"/>
              <a:t> </a:t>
            </a:r>
            <a:r>
              <a:rPr lang="en-US" dirty="0" err="1"/>
              <a:t>att</a:t>
            </a:r>
            <a:r>
              <a:rPr lang="en-US" dirty="0"/>
              <a:t> </a:t>
            </a:r>
            <a:r>
              <a:rPr lang="en-US" dirty="0" err="1"/>
              <a:t>utforska</a:t>
            </a:r>
            <a:r>
              <a:rPr lang="en-US" dirty="0"/>
              <a:t> </a:t>
            </a:r>
            <a:r>
              <a:rPr lang="en-US" dirty="0" err="1"/>
              <a:t>olikheter</a:t>
            </a:r>
            <a:endParaRPr lang="en-US" dirty="0"/>
          </a:p>
          <a:p>
            <a:pPr indent="-228600">
              <a:lnSpc>
                <a:spcPct val="90000"/>
              </a:lnSpc>
              <a:spcAft>
                <a:spcPts val="600"/>
              </a:spcAft>
              <a:buFont typeface="Arial" panose="020B0604020202020204" pitchFamily="34" charset="0"/>
              <a:buChar char="•"/>
            </a:pPr>
            <a:r>
              <a:rPr lang="en-US" dirty="0" err="1"/>
              <a:t>Öppnar</a:t>
            </a:r>
            <a:r>
              <a:rPr lang="en-US" dirty="0"/>
              <a:t> </a:t>
            </a:r>
            <a:r>
              <a:rPr lang="en-US" dirty="0" err="1"/>
              <a:t>upp</a:t>
            </a:r>
            <a:r>
              <a:rPr lang="en-US" dirty="0"/>
              <a:t> </a:t>
            </a:r>
            <a:r>
              <a:rPr lang="en-US" dirty="0" err="1"/>
              <a:t>för</a:t>
            </a:r>
            <a:r>
              <a:rPr lang="en-US" dirty="0"/>
              <a:t> </a:t>
            </a:r>
            <a:r>
              <a:rPr lang="en-US" dirty="0" err="1"/>
              <a:t>ökad</a:t>
            </a:r>
            <a:r>
              <a:rPr lang="en-US" dirty="0"/>
              <a:t> grad av </a:t>
            </a:r>
            <a:r>
              <a:rPr lang="en-US" dirty="0" err="1"/>
              <a:t>öppenhet</a:t>
            </a:r>
            <a:r>
              <a:rPr lang="en-US" dirty="0"/>
              <a:t> o </a:t>
            </a:r>
            <a:r>
              <a:rPr lang="en-US" dirty="0" err="1"/>
              <a:t>tillit</a:t>
            </a:r>
            <a:endParaRPr lang="en-US" dirty="0"/>
          </a:p>
          <a:p>
            <a:pPr>
              <a:lnSpc>
                <a:spcPct val="90000"/>
              </a:lnSpc>
              <a:spcAft>
                <a:spcPts val="600"/>
              </a:spcAft>
            </a:pPr>
            <a:r>
              <a:rPr lang="en-US" dirty="0"/>
              <a:t>    i </a:t>
            </a:r>
            <a:r>
              <a:rPr lang="en-US" dirty="0" err="1"/>
              <a:t>ledningsgruppen</a:t>
            </a:r>
            <a:endParaRPr lang="en-US" dirty="0"/>
          </a:p>
        </p:txBody>
      </p:sp>
      <p:pic>
        <p:nvPicPr>
          <p:cNvPr id="6" name="Bildobjekt 5" descr="En bild som visar person, inomhus, man, stående&#10;&#10;Automatiskt genererad beskrivning">
            <a:extLst>
              <a:ext uri="{FF2B5EF4-FFF2-40B4-BE49-F238E27FC236}">
                <a16:creationId xmlns:a16="http://schemas.microsoft.com/office/drawing/2014/main" id="{B72959C7-41EE-E344-960B-B07DA614EC69}"/>
              </a:ext>
            </a:extLst>
          </p:cNvPr>
          <p:cNvPicPr>
            <a:picLocks noChangeAspect="1"/>
          </p:cNvPicPr>
          <p:nvPr/>
        </p:nvPicPr>
        <p:blipFill rotWithShape="1">
          <a:blip r:embed="rId2">
            <a:extLst>
              <a:ext uri="{28A0092B-C50C-407E-A947-70E740481C1C}">
                <a14:useLocalDpi xmlns:a14="http://schemas.microsoft.com/office/drawing/2010/main" val="0"/>
              </a:ext>
            </a:extLst>
          </a:blip>
          <a:srcRect l="16266" r="22977"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3" name="Picture 1" descr="BELBIN(uk)-Belbin lozenge logo.jpg">
            <a:extLst>
              <a:ext uri="{FF2B5EF4-FFF2-40B4-BE49-F238E27FC236}">
                <a16:creationId xmlns:a16="http://schemas.microsoft.com/office/drawing/2014/main" id="{424350EC-3AF3-1E4A-9B58-EC533EFF2A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25" y="6137213"/>
            <a:ext cx="2053775" cy="6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2322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10;EV114-054.jpg                                                  00036B89OS X                           B94168DE:">
            <a:extLst>
              <a:ext uri="{FF2B5EF4-FFF2-40B4-BE49-F238E27FC236}">
                <a16:creationId xmlns:a16="http://schemas.microsoft.com/office/drawing/2014/main" id="{DADF6293-F4BC-4F49-BEE6-D7C2E32FA5C6}"/>
              </a:ext>
            </a:extLst>
          </p:cNvPr>
          <p:cNvPicPr>
            <a:picLocks noChangeAspect="1" noChangeArrowheads="1"/>
          </p:cNvPicPr>
          <p:nvPr/>
        </p:nvPicPr>
        <p:blipFill>
          <a:blip r:embed="rId3">
            <a:lum bright="-20000"/>
            <a:extLst>
              <a:ext uri="{28A0092B-C50C-407E-A947-70E740481C1C}">
                <a14:useLocalDpi xmlns:a14="http://schemas.microsoft.com/office/drawing/2010/main" val="0"/>
              </a:ext>
            </a:extLst>
          </a:blip>
          <a:srcRect b="50455"/>
          <a:stretch>
            <a:fillRect/>
          </a:stretch>
        </p:blipFill>
        <p:spPr bwMode="auto">
          <a:xfrm>
            <a:off x="1524000" y="741364"/>
            <a:ext cx="9145588"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24" descr="C:\Documents and Settings\mats\Desktop\Siemens\platta.png">
            <a:extLst>
              <a:ext uri="{FF2B5EF4-FFF2-40B4-BE49-F238E27FC236}">
                <a16:creationId xmlns:a16="http://schemas.microsoft.com/office/drawing/2014/main" id="{F225AE78-BF59-44A0-B8C3-7C6A034440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850901"/>
            <a:ext cx="9140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3">
            <a:extLst>
              <a:ext uri="{FF2B5EF4-FFF2-40B4-BE49-F238E27FC236}">
                <a16:creationId xmlns:a16="http://schemas.microsoft.com/office/drawing/2014/main" id="{21480296-8640-4AFA-A7A9-B01FF0A3B31C}"/>
              </a:ext>
            </a:extLst>
          </p:cNvPr>
          <p:cNvSpPr>
            <a:spLocks noGrp="1" noChangeArrowheads="1"/>
          </p:cNvSpPr>
          <p:nvPr>
            <p:ph type="body" sz="half" idx="1"/>
          </p:nvPr>
        </p:nvSpPr>
        <p:spPr>
          <a:xfrm>
            <a:off x="2244725" y="4162425"/>
            <a:ext cx="3790950" cy="2571750"/>
          </a:xfrm>
        </p:spPr>
        <p:txBody>
          <a:bodyPr>
            <a:normAutofit/>
          </a:bodyPr>
          <a:lstStyle/>
          <a:p>
            <a:pPr>
              <a:spcBef>
                <a:spcPct val="30000"/>
              </a:spcBef>
            </a:pPr>
            <a:r>
              <a:rPr lang="sv-SE" altLang="en-US" sz="2000" b="1" dirty="0"/>
              <a:t>Att förutsäga teams framtida prestation</a:t>
            </a:r>
          </a:p>
          <a:p>
            <a:pPr>
              <a:spcBef>
                <a:spcPct val="30000"/>
              </a:spcBef>
            </a:pPr>
            <a:r>
              <a:rPr lang="sv-SE" altLang="en-US" sz="2000" b="1" dirty="0"/>
              <a:t>Dr Meredith Belbin</a:t>
            </a:r>
          </a:p>
          <a:p>
            <a:pPr>
              <a:spcBef>
                <a:spcPct val="30000"/>
              </a:spcBef>
            </a:pPr>
            <a:r>
              <a:rPr lang="sv-SE" altLang="en-US" sz="2000" b="1" dirty="0"/>
              <a:t>Management College at Henley</a:t>
            </a:r>
          </a:p>
          <a:p>
            <a:pPr>
              <a:spcBef>
                <a:spcPct val="30000"/>
              </a:spcBef>
            </a:pPr>
            <a:r>
              <a:rPr lang="sv-SE" altLang="en-US" sz="2000" b="1" dirty="0"/>
              <a:t>9 år av empirisk forskning</a:t>
            </a:r>
          </a:p>
          <a:p>
            <a:pPr marL="0" indent="0">
              <a:spcBef>
                <a:spcPct val="30000"/>
              </a:spcBef>
              <a:buNone/>
            </a:pPr>
            <a:endParaRPr lang="sv-SE" altLang="en-US" sz="2000" b="1" dirty="0"/>
          </a:p>
        </p:txBody>
      </p:sp>
      <p:sp>
        <p:nvSpPr>
          <p:cNvPr id="4101" name="Rectangle 4">
            <a:extLst>
              <a:ext uri="{FF2B5EF4-FFF2-40B4-BE49-F238E27FC236}">
                <a16:creationId xmlns:a16="http://schemas.microsoft.com/office/drawing/2014/main" id="{3F4744EA-122A-45C5-A45B-2AA837540E60}"/>
              </a:ext>
            </a:extLst>
          </p:cNvPr>
          <p:cNvSpPr>
            <a:spLocks noGrp="1" noChangeArrowheads="1"/>
          </p:cNvSpPr>
          <p:nvPr>
            <p:ph type="body" sz="half" idx="2"/>
          </p:nvPr>
        </p:nvSpPr>
        <p:spPr>
          <a:xfrm>
            <a:off x="6096000" y="4159250"/>
            <a:ext cx="3790950" cy="2698750"/>
          </a:xfrm>
        </p:spPr>
        <p:txBody>
          <a:bodyPr/>
          <a:lstStyle/>
          <a:p>
            <a:pPr>
              <a:spcBef>
                <a:spcPct val="30000"/>
              </a:spcBef>
            </a:pPr>
            <a:r>
              <a:rPr lang="sv-SE" altLang="en-US" sz="2000" b="1" dirty="0"/>
              <a:t>5 forskningsstadier</a:t>
            </a:r>
          </a:p>
          <a:p>
            <a:pPr>
              <a:spcBef>
                <a:spcPct val="30000"/>
              </a:spcBef>
            </a:pPr>
            <a:r>
              <a:rPr lang="sv-SE" altLang="en-US" sz="2000" b="1" dirty="0"/>
              <a:t>Vinnande team</a:t>
            </a:r>
          </a:p>
          <a:p>
            <a:pPr>
              <a:spcBef>
                <a:spcPct val="30000"/>
              </a:spcBef>
            </a:pPr>
            <a:r>
              <a:rPr lang="sv-SE" altLang="en-US" sz="2000" b="1" dirty="0" err="1"/>
              <a:t>Teamopoly</a:t>
            </a:r>
            <a:r>
              <a:rPr lang="sv-SE" altLang="en-US" sz="2000" b="1" dirty="0">
                <a:cs typeface="Arial" panose="020B0604020202020204" pitchFamily="34" charset="0"/>
              </a:rPr>
              <a:t>®</a:t>
            </a:r>
            <a:endParaRPr lang="sv-SE" altLang="en-US" sz="2000" b="1" dirty="0"/>
          </a:p>
          <a:p>
            <a:pPr>
              <a:spcBef>
                <a:spcPct val="30000"/>
              </a:spcBef>
            </a:pPr>
            <a:r>
              <a:rPr lang="sv-SE" altLang="en-US" sz="2000" b="1" dirty="0"/>
              <a:t>Teamroller</a:t>
            </a:r>
          </a:p>
          <a:p>
            <a:pPr>
              <a:spcBef>
                <a:spcPct val="30000"/>
              </a:spcBef>
            </a:pPr>
            <a:r>
              <a:rPr lang="sv-SE" altLang="en-US" sz="2000" b="1" dirty="0" err="1"/>
              <a:t>Interplace</a:t>
            </a:r>
            <a:r>
              <a:rPr lang="sv-SE" altLang="en-US" sz="2000" b="1" dirty="0">
                <a:cs typeface="Arial" panose="020B0604020202020204" pitchFamily="34" charset="0"/>
              </a:rPr>
              <a:t>®</a:t>
            </a:r>
            <a:endParaRPr lang="sv-SE" altLang="en-US" sz="2000" b="1" dirty="0"/>
          </a:p>
          <a:p>
            <a:pPr eaLnBrk="1" hangingPunct="1"/>
            <a:endParaRPr lang="sv-SE" altLang="en-US" sz="1400" dirty="0"/>
          </a:p>
        </p:txBody>
      </p:sp>
      <p:pic>
        <p:nvPicPr>
          <p:cNvPr id="4102" name="Picture 7">
            <a:extLst>
              <a:ext uri="{FF2B5EF4-FFF2-40B4-BE49-F238E27FC236}">
                <a16:creationId xmlns:a16="http://schemas.microsoft.com/office/drawing/2014/main" id="{ECDBB18A-F378-4CAF-80C6-41D0A1642E32}"/>
              </a:ext>
            </a:extLst>
          </p:cNvPr>
          <p:cNvPicPr>
            <a:picLocks noChangeAspect="1" noChangeArrowheads="1"/>
          </p:cNvPicPr>
          <p:nvPr/>
        </p:nvPicPr>
        <p:blipFill>
          <a:blip r:embed="rId5">
            <a:lum bright="32000" contrast="26000"/>
            <a:extLst>
              <a:ext uri="{28A0092B-C50C-407E-A947-70E740481C1C}">
                <a14:useLocalDpi xmlns:a14="http://schemas.microsoft.com/office/drawing/2010/main" val="0"/>
              </a:ext>
            </a:extLst>
          </a:blip>
          <a:srcRect l="797" r="797"/>
          <a:stretch>
            <a:fillRect/>
          </a:stretch>
        </p:blipFill>
        <p:spPr bwMode="auto">
          <a:xfrm>
            <a:off x="1524000" y="3581400"/>
            <a:ext cx="91440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 Box 17">
            <a:hlinkClick r:id="rId6" action="ppaction://hlinksldjump"/>
            <a:extLst>
              <a:ext uri="{FF2B5EF4-FFF2-40B4-BE49-F238E27FC236}">
                <a16:creationId xmlns:a16="http://schemas.microsoft.com/office/drawing/2014/main" id="{F664591F-1336-4EA8-A20E-15B3019A4EBF}"/>
              </a:ext>
            </a:extLst>
          </p:cNvPr>
          <p:cNvSpPr txBox="1">
            <a:spLocks noChangeArrowheads="1"/>
          </p:cNvSpPr>
          <p:nvPr/>
        </p:nvSpPr>
        <p:spPr bwMode="auto">
          <a:xfrm>
            <a:off x="152400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pPr>
              <a:lnSpc>
                <a:spcPct val="100000"/>
              </a:lnSpc>
              <a:spcBef>
                <a:spcPct val="0"/>
              </a:spcBef>
            </a:pPr>
            <a:r>
              <a:rPr lang="sv-SE" altLang="en-US" sz="1200">
                <a:solidFill>
                  <a:srgbClr val="FAA600"/>
                </a:solidFill>
              </a:rPr>
              <a:t>Forskningen</a:t>
            </a:r>
            <a:endParaRPr lang="sv-SE" altLang="en-US" sz="1200">
              <a:solidFill>
                <a:schemeClr val="bg1"/>
              </a:solidFill>
            </a:endParaRPr>
          </a:p>
        </p:txBody>
      </p:sp>
      <p:sp>
        <p:nvSpPr>
          <p:cNvPr id="4104" name="Text Box 18">
            <a:hlinkClick r:id="rId7" action="ppaction://hlinksldjump"/>
            <a:extLst>
              <a:ext uri="{FF2B5EF4-FFF2-40B4-BE49-F238E27FC236}">
                <a16:creationId xmlns:a16="http://schemas.microsoft.com/office/drawing/2014/main" id="{9EA75C7D-1D32-4B4E-9AA0-1CA6F0A5B304}"/>
              </a:ext>
            </a:extLst>
          </p:cNvPr>
          <p:cNvSpPr txBox="1">
            <a:spLocks noChangeArrowheads="1"/>
          </p:cNvSpPr>
          <p:nvPr/>
        </p:nvSpPr>
        <p:spPr bwMode="auto">
          <a:xfrm>
            <a:off x="2727325"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pPr>
              <a:lnSpc>
                <a:spcPct val="100000"/>
              </a:lnSpc>
              <a:spcBef>
                <a:spcPct val="0"/>
              </a:spcBef>
            </a:pPr>
            <a:r>
              <a:rPr lang="sv-SE" altLang="en-US" sz="1200">
                <a:solidFill>
                  <a:schemeClr val="bg1"/>
                </a:solidFill>
              </a:rPr>
              <a:t>Teamroller</a:t>
            </a:r>
          </a:p>
        </p:txBody>
      </p:sp>
      <p:sp>
        <p:nvSpPr>
          <p:cNvPr id="4105" name="Text Box 19">
            <a:hlinkClick r:id="" action="ppaction://noaction"/>
            <a:extLst>
              <a:ext uri="{FF2B5EF4-FFF2-40B4-BE49-F238E27FC236}">
                <a16:creationId xmlns:a16="http://schemas.microsoft.com/office/drawing/2014/main" id="{EE4EDA1D-AA35-446F-A1CA-A8D4FDE3D840}"/>
              </a:ext>
            </a:extLst>
          </p:cNvPr>
          <p:cNvSpPr txBox="1">
            <a:spLocks noChangeArrowheads="1"/>
          </p:cNvSpPr>
          <p:nvPr/>
        </p:nvSpPr>
        <p:spPr bwMode="auto">
          <a:xfrm>
            <a:off x="392430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pPr>
              <a:lnSpc>
                <a:spcPct val="100000"/>
              </a:lnSpc>
              <a:spcBef>
                <a:spcPct val="0"/>
              </a:spcBef>
            </a:pPr>
            <a:r>
              <a:rPr lang="sv-SE" altLang="en-US" sz="1200">
                <a:solidFill>
                  <a:schemeClr val="bg1"/>
                </a:solidFill>
              </a:rPr>
              <a:t>Relationer</a:t>
            </a:r>
          </a:p>
        </p:txBody>
      </p:sp>
      <p:sp>
        <p:nvSpPr>
          <p:cNvPr id="4106" name="Text Box 20">
            <a:hlinkClick r:id="" action="ppaction://noaction"/>
            <a:extLst>
              <a:ext uri="{FF2B5EF4-FFF2-40B4-BE49-F238E27FC236}">
                <a16:creationId xmlns:a16="http://schemas.microsoft.com/office/drawing/2014/main" id="{A1C18465-F5F1-464D-9B83-8214D4EC421E}"/>
              </a:ext>
            </a:extLst>
          </p:cNvPr>
          <p:cNvSpPr txBox="1">
            <a:spLocks noChangeArrowheads="1"/>
          </p:cNvSpPr>
          <p:nvPr/>
        </p:nvSpPr>
        <p:spPr bwMode="auto">
          <a:xfrm>
            <a:off x="6340475"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pPr>
              <a:lnSpc>
                <a:spcPct val="100000"/>
              </a:lnSpc>
              <a:spcBef>
                <a:spcPct val="0"/>
              </a:spcBef>
            </a:pPr>
            <a:r>
              <a:rPr lang="sv-SE" altLang="en-US" sz="1200">
                <a:solidFill>
                  <a:schemeClr val="bg1"/>
                </a:solidFill>
              </a:rPr>
              <a:t>Organisation</a:t>
            </a:r>
          </a:p>
        </p:txBody>
      </p:sp>
      <p:sp>
        <p:nvSpPr>
          <p:cNvPr id="4107" name="Text Box 21">
            <a:hlinkClick r:id="" action="ppaction://noaction"/>
            <a:extLst>
              <a:ext uri="{FF2B5EF4-FFF2-40B4-BE49-F238E27FC236}">
                <a16:creationId xmlns:a16="http://schemas.microsoft.com/office/drawing/2014/main" id="{9E4D9C62-CB2E-4621-9C72-928BCB3F1F31}"/>
              </a:ext>
            </a:extLst>
          </p:cNvPr>
          <p:cNvSpPr txBox="1">
            <a:spLocks noChangeArrowheads="1"/>
          </p:cNvSpPr>
          <p:nvPr/>
        </p:nvSpPr>
        <p:spPr bwMode="auto">
          <a:xfrm>
            <a:off x="875665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pPr>
              <a:lnSpc>
                <a:spcPct val="100000"/>
              </a:lnSpc>
              <a:spcBef>
                <a:spcPct val="0"/>
              </a:spcBef>
            </a:pPr>
            <a:r>
              <a:rPr lang="sv-SE" altLang="en-US" sz="1200">
                <a:solidFill>
                  <a:schemeClr val="bg1"/>
                </a:solidFill>
              </a:rPr>
              <a:t>Ledarskap</a:t>
            </a:r>
          </a:p>
        </p:txBody>
      </p:sp>
      <p:sp>
        <p:nvSpPr>
          <p:cNvPr id="4108" name="Text Box 22">
            <a:hlinkClick r:id="" action="ppaction://noaction"/>
            <a:extLst>
              <a:ext uri="{FF2B5EF4-FFF2-40B4-BE49-F238E27FC236}">
                <a16:creationId xmlns:a16="http://schemas.microsoft.com/office/drawing/2014/main" id="{8D9F183F-5DF7-4D13-BE12-9CF2BA0610DF}"/>
              </a:ext>
            </a:extLst>
          </p:cNvPr>
          <p:cNvSpPr txBox="1">
            <a:spLocks noChangeArrowheads="1"/>
          </p:cNvSpPr>
          <p:nvPr/>
        </p:nvSpPr>
        <p:spPr bwMode="auto">
          <a:xfrm>
            <a:off x="513715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pPr>
              <a:lnSpc>
                <a:spcPct val="100000"/>
              </a:lnSpc>
              <a:spcBef>
                <a:spcPct val="0"/>
              </a:spcBef>
            </a:pPr>
            <a:r>
              <a:rPr lang="sv-SE" altLang="en-US" sz="1200">
                <a:solidFill>
                  <a:schemeClr val="bg1"/>
                </a:solidFill>
              </a:rPr>
              <a:t>Projekt</a:t>
            </a:r>
          </a:p>
        </p:txBody>
      </p:sp>
      <p:sp>
        <p:nvSpPr>
          <p:cNvPr id="4109" name="Text Box 23">
            <a:hlinkClick r:id="" action="ppaction://noaction"/>
            <a:extLst>
              <a:ext uri="{FF2B5EF4-FFF2-40B4-BE49-F238E27FC236}">
                <a16:creationId xmlns:a16="http://schemas.microsoft.com/office/drawing/2014/main" id="{DEA951DE-B732-4D90-8498-297B6FFC3432}"/>
              </a:ext>
            </a:extLst>
          </p:cNvPr>
          <p:cNvSpPr txBox="1">
            <a:spLocks noChangeArrowheads="1"/>
          </p:cNvSpPr>
          <p:nvPr/>
        </p:nvSpPr>
        <p:spPr bwMode="auto">
          <a:xfrm>
            <a:off x="754380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6pPr>
            <a:lvl7pPr marL="29718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7pPr>
            <a:lvl8pPr marL="34290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8pPr>
            <a:lvl9pPr marL="3886200" indent="-228600" algn="ctr" eaLnBrk="0" fontAlgn="base" hangingPunct="0">
              <a:lnSpc>
                <a:spcPct val="90000"/>
              </a:lnSpc>
              <a:spcBef>
                <a:spcPct val="20000"/>
              </a:spcBef>
              <a:spcAft>
                <a:spcPct val="0"/>
              </a:spcAft>
              <a:defRPr>
                <a:solidFill>
                  <a:schemeClr val="tx1"/>
                </a:solidFill>
                <a:latin typeface="Arial" panose="020B0604020202020204" pitchFamily="34" charset="0"/>
              </a:defRPr>
            </a:lvl9pPr>
          </a:lstStyle>
          <a:p>
            <a:pPr>
              <a:lnSpc>
                <a:spcPct val="100000"/>
              </a:lnSpc>
              <a:spcBef>
                <a:spcPct val="0"/>
              </a:spcBef>
            </a:pPr>
            <a:r>
              <a:rPr lang="sv-SE" altLang="en-US" sz="1200">
                <a:solidFill>
                  <a:schemeClr val="bg1"/>
                </a:solidFill>
              </a:rPr>
              <a:t>Rekrytering</a:t>
            </a:r>
            <a:r>
              <a:rPr lang="sv-SE" altLang="en-US" sz="1200"/>
              <a:t> </a:t>
            </a:r>
            <a:endParaRPr lang="sv-SE" altLang="en-US" sz="1200">
              <a:solidFill>
                <a:schemeClr val="bg1"/>
              </a:solidFill>
            </a:endParaRPr>
          </a:p>
        </p:txBody>
      </p:sp>
      <p:sp>
        <p:nvSpPr>
          <p:cNvPr id="4110" name="Rectangle 2">
            <a:extLst>
              <a:ext uri="{FF2B5EF4-FFF2-40B4-BE49-F238E27FC236}">
                <a16:creationId xmlns:a16="http://schemas.microsoft.com/office/drawing/2014/main" id="{AB569403-6423-45EB-9AF1-C2B1E6FE6094}"/>
              </a:ext>
            </a:extLst>
          </p:cNvPr>
          <p:cNvSpPr>
            <a:spLocks noGrp="1" noChangeArrowheads="1"/>
          </p:cNvSpPr>
          <p:nvPr>
            <p:ph type="title"/>
          </p:nvPr>
        </p:nvSpPr>
        <p:spPr>
          <a:xfrm>
            <a:off x="1724025" y="881063"/>
            <a:ext cx="7754938" cy="476250"/>
          </a:xfrm>
        </p:spPr>
        <p:txBody>
          <a:bodyPr>
            <a:normAutofit fontScale="90000"/>
          </a:bodyPr>
          <a:lstStyle/>
          <a:p>
            <a:pPr eaLnBrk="1" hangingPunct="1"/>
            <a:r>
              <a:rPr lang="sv-SE" altLang="en-US" b="1" dirty="0"/>
              <a:t>Bakgrund</a:t>
            </a:r>
          </a:p>
        </p:txBody>
      </p:sp>
      <p:pic>
        <p:nvPicPr>
          <p:cNvPr id="3" name="Bildobjekt 2">
            <a:extLst>
              <a:ext uri="{FF2B5EF4-FFF2-40B4-BE49-F238E27FC236}">
                <a16:creationId xmlns:a16="http://schemas.microsoft.com/office/drawing/2014/main" id="{167A5DF2-50AD-4BCC-9246-29A2F5DF29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51529" y="5825436"/>
            <a:ext cx="2826593" cy="713476"/>
          </a:xfrm>
          <a:prstGeom prst="rect">
            <a:avLst/>
          </a:prstGeom>
        </p:spPr>
      </p:pic>
    </p:spTree>
    <p:extLst>
      <p:ext uri="{BB962C8B-B14F-4D97-AF65-F5344CB8AC3E}">
        <p14:creationId xmlns:p14="http://schemas.microsoft.com/office/powerpoint/2010/main" val="1571344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2">
            <a:extLst>
              <a:ext uri="{FF2B5EF4-FFF2-40B4-BE49-F238E27FC236}">
                <a16:creationId xmlns:a16="http://schemas.microsoft.com/office/drawing/2014/main" id="{23384498-371B-442E-836F-E8EF82601835}"/>
              </a:ext>
            </a:extLst>
          </p:cNvPr>
          <p:cNvPicPr>
            <a:picLocks noChangeAspect="1" noChangeArrowheads="1"/>
          </p:cNvPicPr>
          <p:nvPr/>
        </p:nvPicPr>
        <p:blipFill>
          <a:blip r:embed="rId3">
            <a:lum bright="-28000"/>
            <a:extLst>
              <a:ext uri="{28A0092B-C50C-407E-A947-70E740481C1C}">
                <a14:useLocalDpi xmlns:a14="http://schemas.microsoft.com/office/drawing/2010/main" val="0"/>
              </a:ext>
            </a:extLst>
          </a:blip>
          <a:srcRect t="17307" b="32942"/>
          <a:stretch>
            <a:fillRect/>
          </a:stretch>
        </p:blipFill>
        <p:spPr bwMode="auto">
          <a:xfrm>
            <a:off x="1524000" y="744539"/>
            <a:ext cx="9144000"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3315" name="Picture 27" descr="C:\Documents and Settings\mats\Desktop\Siemens\platta.png">
            <a:extLst>
              <a:ext uri="{FF2B5EF4-FFF2-40B4-BE49-F238E27FC236}">
                <a16:creationId xmlns:a16="http://schemas.microsoft.com/office/drawing/2014/main" id="{FFACC639-CD91-4690-A37F-6A5A71B41C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850901"/>
            <a:ext cx="91408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2">
            <a:extLst>
              <a:ext uri="{FF2B5EF4-FFF2-40B4-BE49-F238E27FC236}">
                <a16:creationId xmlns:a16="http://schemas.microsoft.com/office/drawing/2014/main" id="{185ABE01-EFC9-4445-B2A0-58216C72C9F4}"/>
              </a:ext>
            </a:extLst>
          </p:cNvPr>
          <p:cNvSpPr>
            <a:spLocks noGrp="1" noChangeArrowheads="1"/>
          </p:cNvSpPr>
          <p:nvPr>
            <p:ph type="title"/>
          </p:nvPr>
        </p:nvSpPr>
        <p:spPr>
          <a:xfrm>
            <a:off x="1724025" y="893763"/>
            <a:ext cx="7754938" cy="476250"/>
          </a:xfrm>
          <a:noFill/>
        </p:spPr>
        <p:txBody>
          <a:bodyPr>
            <a:normAutofit fontScale="90000"/>
          </a:bodyPr>
          <a:lstStyle/>
          <a:p>
            <a:pPr eaLnBrk="1" hangingPunct="1"/>
            <a:r>
              <a:rPr lang="sv-SE" altLang="sv-SE" b="1" dirty="0">
                <a:ea typeface="ＭＳ Ｐゴシック" panose="020B0600070205080204" pitchFamily="34" charset="-128"/>
              </a:rPr>
              <a:t>Att bygga vinnande team</a:t>
            </a:r>
          </a:p>
        </p:txBody>
      </p:sp>
      <p:sp>
        <p:nvSpPr>
          <p:cNvPr id="269315" name="Rectangle 3">
            <a:extLst>
              <a:ext uri="{FF2B5EF4-FFF2-40B4-BE49-F238E27FC236}">
                <a16:creationId xmlns:a16="http://schemas.microsoft.com/office/drawing/2014/main" id="{A9819261-D1CE-45EB-9322-1E3B55FF9238}"/>
              </a:ext>
            </a:extLst>
          </p:cNvPr>
          <p:cNvSpPr>
            <a:spLocks noGrp="1" noChangeArrowheads="1"/>
          </p:cNvSpPr>
          <p:nvPr>
            <p:ph type="body" idx="1"/>
          </p:nvPr>
        </p:nvSpPr>
        <p:spPr>
          <a:xfrm>
            <a:off x="2197100" y="4162425"/>
            <a:ext cx="7734300" cy="2571750"/>
          </a:xfrm>
        </p:spPr>
        <p:txBody>
          <a:bodyPr>
            <a:normAutofit fontScale="85000" lnSpcReduction="20000"/>
          </a:bodyPr>
          <a:lstStyle/>
          <a:p>
            <a:pPr>
              <a:lnSpc>
                <a:spcPct val="100000"/>
              </a:lnSpc>
              <a:buFont typeface="Wingdings" charset="2"/>
              <a:buChar char="§"/>
              <a:defRPr/>
            </a:pPr>
            <a:r>
              <a:rPr lang="sv-SE" altLang="sv-SE" dirty="0">
                <a:ea typeface="ＭＳ Ｐゴシック" charset="-128"/>
              </a:rPr>
              <a:t>En bra ordförande (Co-ordinator)</a:t>
            </a:r>
          </a:p>
          <a:p>
            <a:pPr>
              <a:lnSpc>
                <a:spcPct val="100000"/>
              </a:lnSpc>
              <a:buFont typeface="Wingdings" charset="2"/>
              <a:buChar char="§"/>
              <a:defRPr/>
            </a:pPr>
            <a:r>
              <a:rPr lang="sv-SE" altLang="sv-SE" dirty="0">
                <a:ea typeface="ＭＳ Ｐゴシック" charset="-128"/>
              </a:rPr>
              <a:t>En begåvad idégivare (Plant)</a:t>
            </a:r>
          </a:p>
          <a:p>
            <a:pPr>
              <a:lnSpc>
                <a:spcPct val="100000"/>
              </a:lnSpc>
              <a:buFont typeface="Wingdings" charset="2"/>
              <a:buChar char="§"/>
              <a:defRPr/>
            </a:pPr>
            <a:r>
              <a:rPr lang="sv-SE" altLang="sv-SE" dirty="0">
                <a:ea typeface="ＭＳ Ｐゴシック" charset="-128"/>
              </a:rPr>
              <a:t>Spridning i mental förmåga </a:t>
            </a:r>
          </a:p>
          <a:p>
            <a:pPr>
              <a:lnSpc>
                <a:spcPct val="100000"/>
              </a:lnSpc>
              <a:buFont typeface="Wingdings" charset="2"/>
              <a:buChar char="§"/>
              <a:defRPr/>
            </a:pPr>
            <a:r>
              <a:rPr lang="sv-SE" altLang="sv-SE" dirty="0">
                <a:ea typeface="ＭＳ Ｐゴシック" charset="-128"/>
              </a:rPr>
              <a:t>Spridning i olika beteenden (de nio teamrollerna)</a:t>
            </a:r>
          </a:p>
          <a:p>
            <a:pPr>
              <a:lnSpc>
                <a:spcPct val="100000"/>
              </a:lnSpc>
              <a:buFont typeface="Wingdings" charset="2"/>
              <a:buChar char="§"/>
              <a:defRPr/>
            </a:pPr>
            <a:r>
              <a:rPr lang="sv-SE" altLang="sv-SE" dirty="0">
                <a:ea typeface="ＭＳ Ｐゴシック" charset="-128"/>
              </a:rPr>
              <a:t>Balans mellan egenskaper och ansvar</a:t>
            </a:r>
            <a:endParaRPr lang="sv-SE" altLang="sv-SE" dirty="0">
              <a:effectLst>
                <a:outerShdw blurRad="38100" dist="38100" dir="2700000" algn="tl">
                  <a:srgbClr val="C0C0C0"/>
                </a:outerShdw>
              </a:effectLst>
              <a:ea typeface="ＭＳ Ｐゴシック" charset="-128"/>
            </a:endParaRPr>
          </a:p>
          <a:p>
            <a:pPr>
              <a:lnSpc>
                <a:spcPct val="100000"/>
              </a:lnSpc>
              <a:buFont typeface="Wingdings" charset="2"/>
              <a:buChar char="§"/>
              <a:defRPr/>
            </a:pPr>
            <a:r>
              <a:rPr lang="sv-SE" altLang="sv-SE" dirty="0">
                <a:ea typeface="ＭＳ Ｐゴシック" charset="-128"/>
              </a:rPr>
              <a:t>Justering av obalans</a:t>
            </a:r>
            <a:endParaRPr lang="sv-SE" altLang="sv-SE" sz="2000" dirty="0">
              <a:solidFill>
                <a:srgbClr val="FFFFFF"/>
              </a:solidFill>
              <a:effectLst>
                <a:outerShdw blurRad="38100" dist="38100" dir="2700000" algn="tl">
                  <a:srgbClr val="C0C0C0"/>
                </a:outerShdw>
              </a:effectLst>
              <a:ea typeface="ＭＳ Ｐゴシック" charset="-128"/>
            </a:endParaRPr>
          </a:p>
        </p:txBody>
      </p:sp>
      <p:pic>
        <p:nvPicPr>
          <p:cNvPr id="13318" name="Picture 10">
            <a:extLst>
              <a:ext uri="{FF2B5EF4-FFF2-40B4-BE49-F238E27FC236}">
                <a16:creationId xmlns:a16="http://schemas.microsoft.com/office/drawing/2014/main" id="{0602DDA0-B8FF-476E-A8B0-8F1C3CDDA9A9}"/>
              </a:ext>
            </a:extLst>
          </p:cNvPr>
          <p:cNvPicPr>
            <a:picLocks noChangeAspect="1" noChangeArrowheads="1"/>
          </p:cNvPicPr>
          <p:nvPr/>
        </p:nvPicPr>
        <p:blipFill>
          <a:blip r:embed="rId5">
            <a:lum bright="32000" contrast="26000"/>
            <a:extLst>
              <a:ext uri="{28A0092B-C50C-407E-A947-70E740481C1C}">
                <a14:useLocalDpi xmlns:a14="http://schemas.microsoft.com/office/drawing/2010/main" val="0"/>
              </a:ext>
            </a:extLst>
          </a:blip>
          <a:srcRect l="797" r="797"/>
          <a:stretch>
            <a:fillRect/>
          </a:stretch>
        </p:blipFill>
        <p:spPr bwMode="auto">
          <a:xfrm>
            <a:off x="1524000" y="3581400"/>
            <a:ext cx="91440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 Box 20">
            <a:hlinkClick r:id="rId6" action="ppaction://hlinksldjump"/>
            <a:extLst>
              <a:ext uri="{FF2B5EF4-FFF2-40B4-BE49-F238E27FC236}">
                <a16:creationId xmlns:a16="http://schemas.microsoft.com/office/drawing/2014/main" id="{AC67104A-A4F5-4B64-B4C6-F61C02FDC09D}"/>
              </a:ext>
            </a:extLst>
          </p:cNvPr>
          <p:cNvSpPr txBox="1">
            <a:spLocks noChangeArrowheads="1"/>
          </p:cNvSpPr>
          <p:nvPr/>
        </p:nvSpPr>
        <p:spPr bwMode="auto">
          <a:xfrm>
            <a:off x="152400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rgbClr val="FAA600"/>
                </a:solidFill>
              </a:rPr>
              <a:t>Forskningen</a:t>
            </a:r>
            <a:endParaRPr lang="sv-SE" altLang="sv-SE" sz="1200">
              <a:solidFill>
                <a:schemeClr val="bg1"/>
              </a:solidFill>
            </a:endParaRPr>
          </a:p>
        </p:txBody>
      </p:sp>
      <p:sp>
        <p:nvSpPr>
          <p:cNvPr id="13320" name="Text Box 21">
            <a:hlinkClick r:id="" action="ppaction://noaction"/>
            <a:extLst>
              <a:ext uri="{FF2B5EF4-FFF2-40B4-BE49-F238E27FC236}">
                <a16:creationId xmlns:a16="http://schemas.microsoft.com/office/drawing/2014/main" id="{62AA43B7-AC52-42F6-A2AC-F3C0B89C3286}"/>
              </a:ext>
            </a:extLst>
          </p:cNvPr>
          <p:cNvSpPr txBox="1">
            <a:spLocks noChangeArrowheads="1"/>
          </p:cNvSpPr>
          <p:nvPr/>
        </p:nvSpPr>
        <p:spPr bwMode="auto">
          <a:xfrm>
            <a:off x="2727325"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Teamroller</a:t>
            </a:r>
          </a:p>
        </p:txBody>
      </p:sp>
      <p:sp>
        <p:nvSpPr>
          <p:cNvPr id="13321" name="Text Box 22">
            <a:hlinkClick r:id="" action="ppaction://noaction"/>
            <a:extLst>
              <a:ext uri="{FF2B5EF4-FFF2-40B4-BE49-F238E27FC236}">
                <a16:creationId xmlns:a16="http://schemas.microsoft.com/office/drawing/2014/main" id="{DA1C92C1-6ABD-4F14-B4F2-56AA335DDE1D}"/>
              </a:ext>
            </a:extLst>
          </p:cNvPr>
          <p:cNvSpPr txBox="1">
            <a:spLocks noChangeArrowheads="1"/>
          </p:cNvSpPr>
          <p:nvPr/>
        </p:nvSpPr>
        <p:spPr bwMode="auto">
          <a:xfrm>
            <a:off x="392430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Relationer</a:t>
            </a:r>
          </a:p>
        </p:txBody>
      </p:sp>
      <p:sp>
        <p:nvSpPr>
          <p:cNvPr id="13322" name="Text Box 23">
            <a:hlinkClick r:id="" action="ppaction://noaction"/>
            <a:extLst>
              <a:ext uri="{FF2B5EF4-FFF2-40B4-BE49-F238E27FC236}">
                <a16:creationId xmlns:a16="http://schemas.microsoft.com/office/drawing/2014/main" id="{4C4F7F52-3B48-4443-8B3B-8F3CCA62CDBC}"/>
              </a:ext>
            </a:extLst>
          </p:cNvPr>
          <p:cNvSpPr txBox="1">
            <a:spLocks noChangeArrowheads="1"/>
          </p:cNvSpPr>
          <p:nvPr/>
        </p:nvSpPr>
        <p:spPr bwMode="auto">
          <a:xfrm>
            <a:off x="6340475"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Organisation</a:t>
            </a:r>
          </a:p>
        </p:txBody>
      </p:sp>
      <p:sp>
        <p:nvSpPr>
          <p:cNvPr id="13323" name="Text Box 24">
            <a:hlinkClick r:id="" action="ppaction://noaction"/>
            <a:extLst>
              <a:ext uri="{FF2B5EF4-FFF2-40B4-BE49-F238E27FC236}">
                <a16:creationId xmlns:a16="http://schemas.microsoft.com/office/drawing/2014/main" id="{C751110C-4D95-4A9C-B3E2-6AD763BE77D0}"/>
              </a:ext>
            </a:extLst>
          </p:cNvPr>
          <p:cNvSpPr txBox="1">
            <a:spLocks noChangeArrowheads="1"/>
          </p:cNvSpPr>
          <p:nvPr/>
        </p:nvSpPr>
        <p:spPr bwMode="auto">
          <a:xfrm>
            <a:off x="875665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Ledarskap</a:t>
            </a:r>
          </a:p>
        </p:txBody>
      </p:sp>
      <p:sp>
        <p:nvSpPr>
          <p:cNvPr id="13324" name="Text Box 25">
            <a:hlinkClick r:id="" action="ppaction://noaction"/>
            <a:extLst>
              <a:ext uri="{FF2B5EF4-FFF2-40B4-BE49-F238E27FC236}">
                <a16:creationId xmlns:a16="http://schemas.microsoft.com/office/drawing/2014/main" id="{6C0ABA96-D472-4C13-BA52-EC14DCF1C5CB}"/>
              </a:ext>
            </a:extLst>
          </p:cNvPr>
          <p:cNvSpPr txBox="1">
            <a:spLocks noChangeArrowheads="1"/>
          </p:cNvSpPr>
          <p:nvPr/>
        </p:nvSpPr>
        <p:spPr bwMode="auto">
          <a:xfrm>
            <a:off x="513715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Projekt</a:t>
            </a:r>
          </a:p>
        </p:txBody>
      </p:sp>
      <p:sp>
        <p:nvSpPr>
          <p:cNvPr id="13325" name="Text Box 26">
            <a:hlinkClick r:id="" action="ppaction://noaction"/>
            <a:extLst>
              <a:ext uri="{FF2B5EF4-FFF2-40B4-BE49-F238E27FC236}">
                <a16:creationId xmlns:a16="http://schemas.microsoft.com/office/drawing/2014/main" id="{78FCCB9D-590E-45EB-BBC0-19DBD3F8BCA2}"/>
              </a:ext>
            </a:extLst>
          </p:cNvPr>
          <p:cNvSpPr txBox="1">
            <a:spLocks noChangeArrowheads="1"/>
          </p:cNvSpPr>
          <p:nvPr/>
        </p:nvSpPr>
        <p:spPr bwMode="auto">
          <a:xfrm>
            <a:off x="754380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Rekrytering</a:t>
            </a:r>
            <a:r>
              <a:rPr lang="sv-SE" altLang="sv-SE" sz="1200"/>
              <a:t> </a:t>
            </a:r>
            <a:endParaRPr lang="sv-SE" altLang="sv-SE" sz="1200">
              <a:solidFill>
                <a:schemeClr val="bg1"/>
              </a:solidFill>
            </a:endParaRPr>
          </a:p>
        </p:txBody>
      </p:sp>
      <p:pic>
        <p:nvPicPr>
          <p:cNvPr id="13326" name="Picture 1" descr="BELBIN(uk)-Belbin lozenge logo.jpg">
            <a:extLst>
              <a:ext uri="{FF2B5EF4-FFF2-40B4-BE49-F238E27FC236}">
                <a16:creationId xmlns:a16="http://schemas.microsoft.com/office/drawing/2014/main" id="{1E8F7410-6892-4F3E-B2C0-8B85EFCDC42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20014" y="5989638"/>
            <a:ext cx="2947987"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5304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7">
            <a:extLst>
              <a:ext uri="{FF2B5EF4-FFF2-40B4-BE49-F238E27FC236}">
                <a16:creationId xmlns:a16="http://schemas.microsoft.com/office/drawing/2014/main" id="{1ED8D602-B565-4550-9614-41033A23FB9B}"/>
              </a:ext>
            </a:extLst>
          </p:cNvPr>
          <p:cNvPicPr>
            <a:picLocks noChangeAspect="1" noChangeArrowheads="1"/>
          </p:cNvPicPr>
          <p:nvPr/>
        </p:nvPicPr>
        <p:blipFill>
          <a:blip r:embed="rId3">
            <a:lum bright="-14000"/>
            <a:extLst>
              <a:ext uri="{28A0092B-C50C-407E-A947-70E740481C1C}">
                <a14:useLocalDpi xmlns:a14="http://schemas.microsoft.com/office/drawing/2010/main" val="0"/>
              </a:ext>
            </a:extLst>
          </a:blip>
          <a:srcRect t="4800" r="4080" b="47200"/>
          <a:stretch>
            <a:fillRect/>
          </a:stretch>
        </p:blipFill>
        <p:spPr bwMode="auto">
          <a:xfrm>
            <a:off x="1140619" y="1155035"/>
            <a:ext cx="914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2772" name="AutoShape 50">
            <a:extLst>
              <a:ext uri="{FF2B5EF4-FFF2-40B4-BE49-F238E27FC236}">
                <a16:creationId xmlns:a16="http://schemas.microsoft.com/office/drawing/2014/main" id="{CE3E72C7-16A9-4258-9156-7CE59E1A7D88}"/>
              </a:ext>
            </a:extLst>
          </p:cNvPr>
          <p:cNvSpPr>
            <a:spLocks noChangeArrowheads="1"/>
          </p:cNvSpPr>
          <p:nvPr/>
        </p:nvSpPr>
        <p:spPr bwMode="auto">
          <a:xfrm>
            <a:off x="5192713" y="5092701"/>
            <a:ext cx="1795462" cy="390525"/>
          </a:xfrm>
          <a:prstGeom prst="roundRect">
            <a:avLst>
              <a:gd name="adj" fmla="val 16667"/>
            </a:avLst>
          </a:prstGeom>
          <a:solidFill>
            <a:srgbClr val="7D7D7D"/>
          </a:solidFill>
          <a:ln w="12700">
            <a:solidFill>
              <a:schemeClr val="bg1"/>
            </a:solidFill>
            <a:round/>
            <a:headEnd/>
            <a:tailEnd/>
          </a:ln>
        </p:spPr>
        <p:txBody>
          <a:bodyPr wrap="none" tIns="6480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b="1">
                <a:solidFill>
                  <a:schemeClr val="bg1"/>
                </a:solidFill>
              </a:rPr>
              <a:t>BETEENDE</a:t>
            </a:r>
          </a:p>
          <a:p>
            <a:pPr algn="ctr"/>
            <a:endParaRPr lang="sv-SE" altLang="sv-SE" sz="1200" b="1">
              <a:solidFill>
                <a:schemeClr val="bg1"/>
              </a:solidFill>
            </a:endParaRPr>
          </a:p>
        </p:txBody>
      </p:sp>
      <p:sp>
        <p:nvSpPr>
          <p:cNvPr id="32773" name="AutoShape 68">
            <a:extLst>
              <a:ext uri="{FF2B5EF4-FFF2-40B4-BE49-F238E27FC236}">
                <a16:creationId xmlns:a16="http://schemas.microsoft.com/office/drawing/2014/main" id="{1D06F320-8163-4157-82B3-0BD3EEBA0F11}"/>
              </a:ext>
            </a:extLst>
          </p:cNvPr>
          <p:cNvSpPr>
            <a:spLocks noChangeArrowheads="1"/>
          </p:cNvSpPr>
          <p:nvPr/>
        </p:nvSpPr>
        <p:spPr bwMode="auto">
          <a:xfrm>
            <a:off x="3678239" y="6240463"/>
            <a:ext cx="1800225" cy="392112"/>
          </a:xfrm>
          <a:prstGeom prst="roundRect">
            <a:avLst>
              <a:gd name="adj" fmla="val 16667"/>
            </a:avLst>
          </a:prstGeom>
          <a:solidFill>
            <a:schemeClr val="tx1"/>
          </a:solidFill>
          <a:ln w="9525">
            <a:solidFill>
              <a:schemeClr val="bg1"/>
            </a:solidFill>
            <a:round/>
            <a:headEnd/>
            <a:tailEnd/>
          </a:ln>
        </p:spPr>
        <p:txBody>
          <a:bodyPr wrap="none" tIns="64800"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b="1">
                <a:solidFill>
                  <a:schemeClr val="bg1"/>
                </a:solidFill>
              </a:rPr>
              <a:t>Nuvarande värderingar</a:t>
            </a:r>
          </a:p>
          <a:p>
            <a:pPr algn="ctr"/>
            <a:r>
              <a:rPr lang="sv-SE" altLang="sv-SE" sz="1200" b="1">
                <a:solidFill>
                  <a:schemeClr val="bg1"/>
                </a:solidFill>
              </a:rPr>
              <a:t>&amp; motivation</a:t>
            </a:r>
          </a:p>
        </p:txBody>
      </p:sp>
      <p:sp>
        <p:nvSpPr>
          <p:cNvPr id="32774" name="Rectangle 2">
            <a:extLst>
              <a:ext uri="{FF2B5EF4-FFF2-40B4-BE49-F238E27FC236}">
                <a16:creationId xmlns:a16="http://schemas.microsoft.com/office/drawing/2014/main" id="{492C1FD4-DF3D-4DAE-96E2-12BDC1A11D22}"/>
              </a:ext>
            </a:extLst>
          </p:cNvPr>
          <p:cNvSpPr>
            <a:spLocks noGrp="1" noChangeArrowheads="1"/>
          </p:cNvSpPr>
          <p:nvPr>
            <p:ph type="title"/>
          </p:nvPr>
        </p:nvSpPr>
        <p:spPr>
          <a:xfrm>
            <a:off x="1452735" y="420687"/>
            <a:ext cx="7754938" cy="476250"/>
          </a:xfrm>
        </p:spPr>
        <p:txBody>
          <a:bodyPr>
            <a:normAutofit fontScale="90000"/>
          </a:bodyPr>
          <a:lstStyle/>
          <a:p>
            <a:pPr eaLnBrk="1" hangingPunct="1"/>
            <a:br>
              <a:rPr lang="sv-SE" altLang="sv-SE" dirty="0">
                <a:ea typeface="ＭＳ Ｐゴシック" panose="020B0600070205080204" pitchFamily="34" charset="-128"/>
              </a:rPr>
            </a:br>
            <a:r>
              <a:rPr lang="sv-SE" altLang="sv-SE" sz="3100" b="1" dirty="0">
                <a:ea typeface="ＭＳ Ｐゴシック" panose="020B0600070205080204" pitchFamily="34" charset="-128"/>
              </a:rPr>
              <a:t>Vad ligger bakom ett teamroll-beteende?</a:t>
            </a:r>
          </a:p>
        </p:txBody>
      </p:sp>
      <p:pic>
        <p:nvPicPr>
          <p:cNvPr id="32775" name="Picture 4">
            <a:extLst>
              <a:ext uri="{FF2B5EF4-FFF2-40B4-BE49-F238E27FC236}">
                <a16:creationId xmlns:a16="http://schemas.microsoft.com/office/drawing/2014/main" id="{D788CB4E-801A-46DD-9AB5-3FB2C7C7E28F}"/>
              </a:ext>
            </a:extLst>
          </p:cNvPr>
          <p:cNvPicPr>
            <a:picLocks noChangeAspect="1" noChangeArrowheads="1"/>
          </p:cNvPicPr>
          <p:nvPr/>
        </p:nvPicPr>
        <p:blipFill>
          <a:blip r:embed="rId4">
            <a:lum bright="32000" contrast="26000"/>
            <a:extLst>
              <a:ext uri="{28A0092B-C50C-407E-A947-70E740481C1C}">
                <a14:useLocalDpi xmlns:a14="http://schemas.microsoft.com/office/drawing/2010/main" val="0"/>
              </a:ext>
            </a:extLst>
          </a:blip>
          <a:srcRect l="797" r="797"/>
          <a:stretch>
            <a:fillRect/>
          </a:stretch>
        </p:blipFill>
        <p:spPr bwMode="auto">
          <a:xfrm>
            <a:off x="1524000" y="3581400"/>
            <a:ext cx="91440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AutoShape 52">
            <a:extLst>
              <a:ext uri="{FF2B5EF4-FFF2-40B4-BE49-F238E27FC236}">
                <a16:creationId xmlns:a16="http://schemas.microsoft.com/office/drawing/2014/main" id="{B1C641B1-A319-4A8D-B672-5F85E25DBB92}"/>
              </a:ext>
            </a:extLst>
          </p:cNvPr>
          <p:cNvSpPr>
            <a:spLocks noChangeArrowheads="1"/>
          </p:cNvSpPr>
          <p:nvPr/>
        </p:nvSpPr>
        <p:spPr bwMode="auto">
          <a:xfrm>
            <a:off x="6723064" y="3959226"/>
            <a:ext cx="1800225" cy="392113"/>
          </a:xfrm>
          <a:prstGeom prst="roundRect">
            <a:avLst>
              <a:gd name="adj" fmla="val 16667"/>
            </a:avLst>
          </a:prstGeom>
          <a:solidFill>
            <a:schemeClr val="tx1"/>
          </a:solidFill>
          <a:ln w="9525">
            <a:solidFill>
              <a:schemeClr val="bg1"/>
            </a:solidFill>
            <a:round/>
            <a:headEnd/>
            <a:tailEnd/>
          </a:ln>
        </p:spPr>
        <p:txBody>
          <a:bodyPr wrap="none" tIns="6480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b="1">
                <a:solidFill>
                  <a:schemeClr val="bg1"/>
                </a:solidFill>
              </a:rPr>
              <a:t>Inlärda roller</a:t>
            </a:r>
          </a:p>
          <a:p>
            <a:pPr algn="ctr"/>
            <a:endParaRPr lang="sv-SE" altLang="sv-SE" sz="1200" b="1">
              <a:solidFill>
                <a:schemeClr val="bg1"/>
              </a:solidFill>
            </a:endParaRPr>
          </a:p>
        </p:txBody>
      </p:sp>
      <p:sp>
        <p:nvSpPr>
          <p:cNvPr id="32777" name="AutoShape 56">
            <a:extLst>
              <a:ext uri="{FF2B5EF4-FFF2-40B4-BE49-F238E27FC236}">
                <a16:creationId xmlns:a16="http://schemas.microsoft.com/office/drawing/2014/main" id="{5BD619F2-12C0-4749-B1E6-1E2C666F2452}"/>
              </a:ext>
            </a:extLst>
          </p:cNvPr>
          <p:cNvSpPr>
            <a:spLocks noChangeArrowheads="1"/>
          </p:cNvSpPr>
          <p:nvPr/>
        </p:nvSpPr>
        <p:spPr bwMode="auto">
          <a:xfrm>
            <a:off x="3679826" y="3959226"/>
            <a:ext cx="1800225" cy="392113"/>
          </a:xfrm>
          <a:prstGeom prst="roundRect">
            <a:avLst>
              <a:gd name="adj" fmla="val 16667"/>
            </a:avLst>
          </a:prstGeom>
          <a:solidFill>
            <a:schemeClr val="tx1"/>
          </a:solidFill>
          <a:ln w="9525">
            <a:solidFill>
              <a:schemeClr val="bg1"/>
            </a:solidFill>
            <a:round/>
            <a:headEnd/>
            <a:tailEnd/>
          </a:ln>
        </p:spPr>
        <p:txBody>
          <a:bodyPr wrap="none" tIns="6480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b="1">
                <a:solidFill>
                  <a:schemeClr val="bg1"/>
                </a:solidFill>
              </a:rPr>
              <a:t>Personlighet</a:t>
            </a:r>
          </a:p>
          <a:p>
            <a:pPr algn="ctr"/>
            <a:endParaRPr lang="sv-SE" altLang="sv-SE" sz="1200" b="1">
              <a:solidFill>
                <a:schemeClr val="bg1"/>
              </a:solidFill>
            </a:endParaRPr>
          </a:p>
        </p:txBody>
      </p:sp>
      <p:sp>
        <p:nvSpPr>
          <p:cNvPr id="32778" name="AutoShape 72">
            <a:extLst>
              <a:ext uri="{FF2B5EF4-FFF2-40B4-BE49-F238E27FC236}">
                <a16:creationId xmlns:a16="http://schemas.microsoft.com/office/drawing/2014/main" id="{8C6EFDC4-DB13-4198-9D3A-AB406C1D8AFF}"/>
              </a:ext>
            </a:extLst>
          </p:cNvPr>
          <p:cNvSpPr>
            <a:spLocks noChangeArrowheads="1"/>
          </p:cNvSpPr>
          <p:nvPr/>
        </p:nvSpPr>
        <p:spPr bwMode="auto">
          <a:xfrm>
            <a:off x="6735764" y="6240463"/>
            <a:ext cx="1800225" cy="392112"/>
          </a:xfrm>
          <a:prstGeom prst="roundRect">
            <a:avLst>
              <a:gd name="adj" fmla="val 16667"/>
            </a:avLst>
          </a:prstGeom>
          <a:solidFill>
            <a:schemeClr val="tx1"/>
          </a:solidFill>
          <a:ln w="9525">
            <a:solidFill>
              <a:schemeClr val="bg1"/>
            </a:solidFill>
            <a:round/>
            <a:headEnd/>
            <a:tailEnd/>
          </a:ln>
        </p:spPr>
        <p:txBody>
          <a:bodyPr wrap="none" tIns="6480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b="1">
                <a:solidFill>
                  <a:schemeClr val="bg1"/>
                </a:solidFill>
              </a:rPr>
              <a:t>Omgivningens tryck</a:t>
            </a:r>
          </a:p>
          <a:p>
            <a:pPr algn="ctr"/>
            <a:endParaRPr lang="sv-SE" altLang="sv-SE" sz="1200" b="1">
              <a:solidFill>
                <a:schemeClr val="bg1"/>
              </a:solidFill>
            </a:endParaRPr>
          </a:p>
        </p:txBody>
      </p:sp>
      <p:sp>
        <p:nvSpPr>
          <p:cNvPr id="32779" name="AutoShape 76">
            <a:extLst>
              <a:ext uri="{FF2B5EF4-FFF2-40B4-BE49-F238E27FC236}">
                <a16:creationId xmlns:a16="http://schemas.microsoft.com/office/drawing/2014/main" id="{C6F97BE0-1B45-497A-89CF-9DE8CA3CC3D0}"/>
              </a:ext>
            </a:extLst>
          </p:cNvPr>
          <p:cNvSpPr>
            <a:spLocks noChangeArrowheads="1"/>
          </p:cNvSpPr>
          <p:nvPr/>
        </p:nvSpPr>
        <p:spPr bwMode="auto">
          <a:xfrm>
            <a:off x="7208839" y="5091113"/>
            <a:ext cx="1800225" cy="392112"/>
          </a:xfrm>
          <a:prstGeom prst="roundRect">
            <a:avLst>
              <a:gd name="adj" fmla="val 16667"/>
            </a:avLst>
          </a:prstGeom>
          <a:solidFill>
            <a:schemeClr val="tx1"/>
          </a:solidFill>
          <a:ln w="9525">
            <a:solidFill>
              <a:schemeClr val="bg1"/>
            </a:solidFill>
            <a:round/>
            <a:headEnd/>
            <a:tailEnd/>
          </a:ln>
        </p:spPr>
        <p:txBody>
          <a:bodyPr wrap="none" tIns="6480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b="1">
                <a:solidFill>
                  <a:schemeClr val="bg1"/>
                </a:solidFill>
              </a:rPr>
              <a:t>Erfarenhet</a:t>
            </a:r>
          </a:p>
          <a:p>
            <a:pPr algn="ctr"/>
            <a:endParaRPr lang="sv-SE" altLang="sv-SE" sz="1200" b="1">
              <a:solidFill>
                <a:schemeClr val="bg1"/>
              </a:solidFill>
            </a:endParaRPr>
          </a:p>
        </p:txBody>
      </p:sp>
      <p:sp>
        <p:nvSpPr>
          <p:cNvPr id="32780" name="AutoShape 80">
            <a:extLst>
              <a:ext uri="{FF2B5EF4-FFF2-40B4-BE49-F238E27FC236}">
                <a16:creationId xmlns:a16="http://schemas.microsoft.com/office/drawing/2014/main" id="{1626E823-B957-4B27-9EAB-307F4E917183}"/>
              </a:ext>
            </a:extLst>
          </p:cNvPr>
          <p:cNvSpPr>
            <a:spLocks noChangeArrowheads="1"/>
          </p:cNvSpPr>
          <p:nvPr/>
        </p:nvSpPr>
        <p:spPr bwMode="auto">
          <a:xfrm>
            <a:off x="3194051" y="5091113"/>
            <a:ext cx="1800225" cy="392112"/>
          </a:xfrm>
          <a:prstGeom prst="roundRect">
            <a:avLst>
              <a:gd name="adj" fmla="val 16667"/>
            </a:avLst>
          </a:prstGeom>
          <a:solidFill>
            <a:schemeClr val="tx1"/>
          </a:solidFill>
          <a:ln w="9525">
            <a:solidFill>
              <a:schemeClr val="bg1"/>
            </a:solidFill>
            <a:round/>
            <a:headEnd/>
            <a:tailEnd/>
          </a:ln>
        </p:spPr>
        <p:txBody>
          <a:bodyPr wrap="none" tIns="6480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b="1">
                <a:solidFill>
                  <a:schemeClr val="bg1"/>
                </a:solidFill>
              </a:rPr>
              <a:t>Mental förmåga</a:t>
            </a:r>
          </a:p>
          <a:p>
            <a:pPr algn="ctr"/>
            <a:endParaRPr lang="sv-SE" altLang="sv-SE" sz="1200" b="1">
              <a:solidFill>
                <a:schemeClr val="bg1"/>
              </a:solidFill>
            </a:endParaRPr>
          </a:p>
        </p:txBody>
      </p:sp>
      <p:cxnSp>
        <p:nvCxnSpPr>
          <p:cNvPr id="32781" name="AutoShape 92">
            <a:extLst>
              <a:ext uri="{FF2B5EF4-FFF2-40B4-BE49-F238E27FC236}">
                <a16:creationId xmlns:a16="http://schemas.microsoft.com/office/drawing/2014/main" id="{30143F52-30B8-4866-B465-34CA922AD379}"/>
              </a:ext>
            </a:extLst>
          </p:cNvPr>
          <p:cNvCxnSpPr>
            <a:cxnSpLocks noChangeShapeType="1"/>
            <a:stCxn id="32773" idx="3"/>
            <a:endCxn id="32772" idx="2"/>
          </p:cNvCxnSpPr>
          <p:nvPr/>
        </p:nvCxnSpPr>
        <p:spPr bwMode="auto">
          <a:xfrm flipV="1">
            <a:off x="5478464" y="5483225"/>
            <a:ext cx="612775" cy="954088"/>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32782" name="AutoShape 95">
            <a:extLst>
              <a:ext uri="{FF2B5EF4-FFF2-40B4-BE49-F238E27FC236}">
                <a16:creationId xmlns:a16="http://schemas.microsoft.com/office/drawing/2014/main" id="{C79017CD-A8F1-48E2-9306-FD125B7BE72A}"/>
              </a:ext>
            </a:extLst>
          </p:cNvPr>
          <p:cNvCxnSpPr>
            <a:cxnSpLocks noChangeShapeType="1"/>
            <a:stCxn id="32778" idx="1"/>
            <a:endCxn id="32772" idx="2"/>
          </p:cNvCxnSpPr>
          <p:nvPr/>
        </p:nvCxnSpPr>
        <p:spPr bwMode="auto">
          <a:xfrm flipH="1" flipV="1">
            <a:off x="6091239" y="5483225"/>
            <a:ext cx="644525" cy="954088"/>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32783" name="AutoShape 96">
            <a:extLst>
              <a:ext uri="{FF2B5EF4-FFF2-40B4-BE49-F238E27FC236}">
                <a16:creationId xmlns:a16="http://schemas.microsoft.com/office/drawing/2014/main" id="{414806B3-A049-4518-9E62-7B84C1860C1A}"/>
              </a:ext>
            </a:extLst>
          </p:cNvPr>
          <p:cNvCxnSpPr>
            <a:cxnSpLocks noChangeShapeType="1"/>
            <a:stCxn id="32777" idx="3"/>
            <a:endCxn id="32772" idx="0"/>
          </p:cNvCxnSpPr>
          <p:nvPr/>
        </p:nvCxnSpPr>
        <p:spPr bwMode="auto">
          <a:xfrm>
            <a:off x="5480050" y="4156076"/>
            <a:ext cx="611188" cy="936625"/>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32784" name="AutoShape 97">
            <a:extLst>
              <a:ext uri="{FF2B5EF4-FFF2-40B4-BE49-F238E27FC236}">
                <a16:creationId xmlns:a16="http://schemas.microsoft.com/office/drawing/2014/main" id="{EA7AAC0A-9AC6-4009-8DE7-A2394105053B}"/>
              </a:ext>
            </a:extLst>
          </p:cNvPr>
          <p:cNvCxnSpPr>
            <a:cxnSpLocks noChangeShapeType="1"/>
            <a:stCxn id="32776" idx="1"/>
            <a:endCxn id="32772" idx="0"/>
          </p:cNvCxnSpPr>
          <p:nvPr/>
        </p:nvCxnSpPr>
        <p:spPr bwMode="auto">
          <a:xfrm flipH="1">
            <a:off x="6091239" y="4156076"/>
            <a:ext cx="631825" cy="936625"/>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32785" name="AutoShape 98">
            <a:extLst>
              <a:ext uri="{FF2B5EF4-FFF2-40B4-BE49-F238E27FC236}">
                <a16:creationId xmlns:a16="http://schemas.microsoft.com/office/drawing/2014/main" id="{8BB0FFC9-C63D-4FDE-B040-A2F6E0CAC3AC}"/>
              </a:ext>
            </a:extLst>
          </p:cNvPr>
          <p:cNvCxnSpPr>
            <a:cxnSpLocks noChangeShapeType="1"/>
            <a:stCxn id="32779" idx="1"/>
            <a:endCxn id="32772" idx="3"/>
          </p:cNvCxnSpPr>
          <p:nvPr/>
        </p:nvCxnSpPr>
        <p:spPr bwMode="auto">
          <a:xfrm flipH="1">
            <a:off x="6988176" y="5287963"/>
            <a:ext cx="220663" cy="0"/>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32786" name="AutoShape 99">
            <a:extLst>
              <a:ext uri="{FF2B5EF4-FFF2-40B4-BE49-F238E27FC236}">
                <a16:creationId xmlns:a16="http://schemas.microsoft.com/office/drawing/2014/main" id="{11BF531D-A11E-441F-AFA7-E14D0F583FA5}"/>
              </a:ext>
            </a:extLst>
          </p:cNvPr>
          <p:cNvCxnSpPr>
            <a:cxnSpLocks noChangeShapeType="1"/>
            <a:stCxn id="32780" idx="3"/>
            <a:endCxn id="32772" idx="1"/>
          </p:cNvCxnSpPr>
          <p:nvPr/>
        </p:nvCxnSpPr>
        <p:spPr bwMode="auto">
          <a:xfrm>
            <a:off x="4994275" y="5287963"/>
            <a:ext cx="198438" cy="0"/>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32787" name="Text Box 107">
            <a:hlinkClick r:id="rId5" action="ppaction://hlinksldjump"/>
            <a:extLst>
              <a:ext uri="{FF2B5EF4-FFF2-40B4-BE49-F238E27FC236}">
                <a16:creationId xmlns:a16="http://schemas.microsoft.com/office/drawing/2014/main" id="{F77489AF-4B06-4F35-BF75-E2F78BAF9EF7}"/>
              </a:ext>
            </a:extLst>
          </p:cNvPr>
          <p:cNvSpPr txBox="1">
            <a:spLocks noChangeArrowheads="1"/>
          </p:cNvSpPr>
          <p:nvPr/>
        </p:nvSpPr>
        <p:spPr bwMode="auto">
          <a:xfrm>
            <a:off x="152400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Forskningen</a:t>
            </a:r>
          </a:p>
        </p:txBody>
      </p:sp>
      <p:sp>
        <p:nvSpPr>
          <p:cNvPr id="32789" name="Text Box 109">
            <a:hlinkClick r:id="" action="ppaction://noaction"/>
            <a:extLst>
              <a:ext uri="{FF2B5EF4-FFF2-40B4-BE49-F238E27FC236}">
                <a16:creationId xmlns:a16="http://schemas.microsoft.com/office/drawing/2014/main" id="{8C47A961-F90F-4211-9C9B-B18DB960E483}"/>
              </a:ext>
            </a:extLst>
          </p:cNvPr>
          <p:cNvSpPr txBox="1">
            <a:spLocks noChangeArrowheads="1"/>
          </p:cNvSpPr>
          <p:nvPr/>
        </p:nvSpPr>
        <p:spPr bwMode="auto">
          <a:xfrm>
            <a:off x="392430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Relationer</a:t>
            </a:r>
          </a:p>
        </p:txBody>
      </p:sp>
      <p:sp>
        <p:nvSpPr>
          <p:cNvPr id="32790" name="Text Box 110">
            <a:hlinkClick r:id="" action="ppaction://noaction"/>
            <a:extLst>
              <a:ext uri="{FF2B5EF4-FFF2-40B4-BE49-F238E27FC236}">
                <a16:creationId xmlns:a16="http://schemas.microsoft.com/office/drawing/2014/main" id="{870D4C2B-AEE0-49C8-9781-ABDA0C280013}"/>
              </a:ext>
            </a:extLst>
          </p:cNvPr>
          <p:cNvSpPr txBox="1">
            <a:spLocks noChangeArrowheads="1"/>
          </p:cNvSpPr>
          <p:nvPr/>
        </p:nvSpPr>
        <p:spPr bwMode="auto">
          <a:xfrm>
            <a:off x="6340475"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Organisation</a:t>
            </a:r>
          </a:p>
        </p:txBody>
      </p:sp>
      <p:sp>
        <p:nvSpPr>
          <p:cNvPr id="32791" name="Text Box 111">
            <a:hlinkClick r:id="" action="ppaction://noaction"/>
            <a:extLst>
              <a:ext uri="{FF2B5EF4-FFF2-40B4-BE49-F238E27FC236}">
                <a16:creationId xmlns:a16="http://schemas.microsoft.com/office/drawing/2014/main" id="{83BC6C99-B3AA-4748-AFF5-C67E1D714F42}"/>
              </a:ext>
            </a:extLst>
          </p:cNvPr>
          <p:cNvSpPr txBox="1">
            <a:spLocks noChangeArrowheads="1"/>
          </p:cNvSpPr>
          <p:nvPr/>
        </p:nvSpPr>
        <p:spPr bwMode="auto">
          <a:xfrm>
            <a:off x="875665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Ledarskap</a:t>
            </a:r>
          </a:p>
        </p:txBody>
      </p:sp>
      <p:sp>
        <p:nvSpPr>
          <p:cNvPr id="32792" name="Text Box 112">
            <a:hlinkClick r:id="" action="ppaction://noaction"/>
            <a:extLst>
              <a:ext uri="{FF2B5EF4-FFF2-40B4-BE49-F238E27FC236}">
                <a16:creationId xmlns:a16="http://schemas.microsoft.com/office/drawing/2014/main" id="{F5AA4922-4710-47BD-A5AB-97D8B9C8FAC1}"/>
              </a:ext>
            </a:extLst>
          </p:cNvPr>
          <p:cNvSpPr txBox="1">
            <a:spLocks noChangeArrowheads="1"/>
          </p:cNvSpPr>
          <p:nvPr/>
        </p:nvSpPr>
        <p:spPr bwMode="auto">
          <a:xfrm>
            <a:off x="513715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Projekt</a:t>
            </a:r>
          </a:p>
        </p:txBody>
      </p:sp>
      <p:sp>
        <p:nvSpPr>
          <p:cNvPr id="32793" name="Text Box 113">
            <a:hlinkClick r:id="" action="ppaction://noaction"/>
            <a:extLst>
              <a:ext uri="{FF2B5EF4-FFF2-40B4-BE49-F238E27FC236}">
                <a16:creationId xmlns:a16="http://schemas.microsoft.com/office/drawing/2014/main" id="{87D21D86-36B6-4606-A3A5-ABFC060B512C}"/>
              </a:ext>
            </a:extLst>
          </p:cNvPr>
          <p:cNvSpPr txBox="1">
            <a:spLocks noChangeArrowheads="1"/>
          </p:cNvSpPr>
          <p:nvPr/>
        </p:nvSpPr>
        <p:spPr bwMode="auto">
          <a:xfrm>
            <a:off x="7543800" y="319088"/>
            <a:ext cx="115093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sv-SE" altLang="sv-SE" sz="1200">
                <a:solidFill>
                  <a:schemeClr val="bg1"/>
                </a:solidFill>
              </a:rPr>
              <a:t>Rekrytering</a:t>
            </a:r>
            <a:r>
              <a:rPr lang="sv-SE" altLang="sv-SE" sz="1200"/>
              <a:t> </a:t>
            </a:r>
            <a:endParaRPr lang="sv-SE" altLang="sv-SE" sz="1200">
              <a:solidFill>
                <a:schemeClr val="bg1"/>
              </a:solidFill>
            </a:endParaRPr>
          </a:p>
        </p:txBody>
      </p:sp>
      <p:pic>
        <p:nvPicPr>
          <p:cNvPr id="32794" name="Picture 1" descr="BELBIN(uk)-Belbin lozenge logo.jpg">
            <a:extLst>
              <a:ext uri="{FF2B5EF4-FFF2-40B4-BE49-F238E27FC236}">
                <a16:creationId xmlns:a16="http://schemas.microsoft.com/office/drawing/2014/main" id="{31940F4E-284B-4BC3-BBE1-3E45985033C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93289" y="5989638"/>
            <a:ext cx="213201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414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Documents\Work\Current jobs\Belbin\Job Ref 3136 - Accreditation Slides Refresh\Artwork\belbin.png"/>
          <p:cNvPicPr>
            <a:picLocks noChangeAspect="1" noChangeArrowheads="1"/>
          </p:cNvPicPr>
          <p:nvPr/>
        </p:nvPicPr>
        <p:blipFill>
          <a:blip r:embed="rId3" cstate="print"/>
          <a:srcRect/>
          <a:stretch>
            <a:fillRect/>
          </a:stretch>
        </p:blipFill>
        <p:spPr bwMode="auto">
          <a:xfrm>
            <a:off x="5923728" y="1606760"/>
            <a:ext cx="5125272" cy="5119038"/>
          </a:xfrm>
          <a:prstGeom prst="rect">
            <a:avLst/>
          </a:prstGeom>
          <a:noFill/>
        </p:spPr>
      </p:pic>
      <p:sp>
        <p:nvSpPr>
          <p:cNvPr id="10" name="Rectangle 9"/>
          <p:cNvSpPr/>
          <p:nvPr/>
        </p:nvSpPr>
        <p:spPr>
          <a:xfrm>
            <a:off x="1454151" y="2576021"/>
            <a:ext cx="4298579" cy="2086725"/>
          </a:xfrm>
          <a:prstGeom prst="rect">
            <a:avLst/>
          </a:prstGeom>
        </p:spPr>
        <p:txBody>
          <a:bodyPr wrap="square">
            <a:spAutoFit/>
          </a:bodyPr>
          <a:lstStyle/>
          <a:p>
            <a:pPr defTabSz="1244600">
              <a:lnSpc>
                <a:spcPct val="90000"/>
              </a:lnSpc>
              <a:spcBef>
                <a:spcPct val="0"/>
              </a:spcBef>
              <a:spcAft>
                <a:spcPct val="35000"/>
              </a:spcAft>
              <a:tabLst>
                <a:tab pos="715963" algn="l"/>
              </a:tabLst>
            </a:pPr>
            <a:r>
              <a:rPr lang="en-US" sz="3600" b="1" dirty="0">
                <a:solidFill>
                  <a:schemeClr val="tx2">
                    <a:lumMod val="75000"/>
                    <a:lumOff val="25000"/>
                  </a:schemeClr>
                </a:solidFill>
                <a:latin typeface="Calibri" pitchFamily="34" charset="0"/>
              </a:rPr>
              <a:t>“En </a:t>
            </a:r>
            <a:r>
              <a:rPr lang="en-US" sz="3600" b="1" dirty="0" err="1">
                <a:solidFill>
                  <a:schemeClr val="tx2">
                    <a:lumMod val="75000"/>
                    <a:lumOff val="25000"/>
                  </a:schemeClr>
                </a:solidFill>
                <a:latin typeface="Calibri" pitchFamily="34" charset="0"/>
              </a:rPr>
              <a:t>tendens</a:t>
            </a:r>
            <a:r>
              <a:rPr lang="en-US" sz="3600" b="1" dirty="0">
                <a:solidFill>
                  <a:schemeClr val="tx2">
                    <a:lumMod val="75000"/>
                    <a:lumOff val="25000"/>
                  </a:schemeClr>
                </a:solidFill>
                <a:latin typeface="Calibri" pitchFamily="34" charset="0"/>
              </a:rPr>
              <a:t> </a:t>
            </a:r>
            <a:r>
              <a:rPr lang="en-US" sz="3600" b="1" dirty="0" err="1">
                <a:solidFill>
                  <a:schemeClr val="tx2">
                    <a:lumMod val="75000"/>
                    <a:lumOff val="25000"/>
                  </a:schemeClr>
                </a:solidFill>
                <a:latin typeface="Calibri" pitchFamily="34" charset="0"/>
              </a:rPr>
              <a:t>att</a:t>
            </a:r>
            <a:r>
              <a:rPr lang="en-US" sz="3600" b="1" dirty="0">
                <a:solidFill>
                  <a:schemeClr val="tx2">
                    <a:lumMod val="75000"/>
                    <a:lumOff val="25000"/>
                  </a:schemeClr>
                </a:solidFill>
                <a:latin typeface="Calibri" pitchFamily="34" charset="0"/>
              </a:rPr>
              <a:t> </a:t>
            </a:r>
            <a:r>
              <a:rPr lang="en-US" sz="3600" b="1" dirty="0" err="1">
                <a:solidFill>
                  <a:schemeClr val="tx2">
                    <a:lumMod val="75000"/>
                    <a:lumOff val="25000"/>
                  </a:schemeClr>
                </a:solidFill>
                <a:latin typeface="Calibri" pitchFamily="34" charset="0"/>
              </a:rPr>
              <a:t>bidra</a:t>
            </a:r>
            <a:r>
              <a:rPr lang="en-US" sz="3600" b="1" dirty="0">
                <a:solidFill>
                  <a:schemeClr val="tx2">
                    <a:lumMod val="75000"/>
                    <a:lumOff val="25000"/>
                  </a:schemeClr>
                </a:solidFill>
                <a:latin typeface="Calibri" pitchFamily="34" charset="0"/>
              </a:rPr>
              <a:t>, </a:t>
            </a:r>
            <a:r>
              <a:rPr lang="en-US" sz="3600" b="1" dirty="0" err="1">
                <a:solidFill>
                  <a:schemeClr val="tx2">
                    <a:lumMod val="75000"/>
                    <a:lumOff val="25000"/>
                  </a:schemeClr>
                </a:solidFill>
                <a:latin typeface="Calibri" pitchFamily="34" charset="0"/>
              </a:rPr>
              <a:t>relatera</a:t>
            </a:r>
            <a:r>
              <a:rPr lang="en-US" sz="3600" b="1" dirty="0">
                <a:solidFill>
                  <a:schemeClr val="tx2">
                    <a:lumMod val="75000"/>
                    <a:lumOff val="25000"/>
                  </a:schemeClr>
                </a:solidFill>
                <a:latin typeface="Calibri" pitchFamily="34" charset="0"/>
              </a:rPr>
              <a:t> </a:t>
            </a:r>
            <a:r>
              <a:rPr lang="en-US" sz="3600" b="1" dirty="0" err="1">
                <a:solidFill>
                  <a:schemeClr val="tx2">
                    <a:lumMod val="75000"/>
                    <a:lumOff val="25000"/>
                  </a:schemeClr>
                </a:solidFill>
                <a:latin typeface="Calibri" pitchFamily="34" charset="0"/>
              </a:rPr>
              <a:t>och</a:t>
            </a:r>
            <a:r>
              <a:rPr lang="en-US" sz="3600" b="1" dirty="0">
                <a:solidFill>
                  <a:schemeClr val="tx2">
                    <a:lumMod val="75000"/>
                    <a:lumOff val="25000"/>
                  </a:schemeClr>
                </a:solidFill>
                <a:latin typeface="Calibri" pitchFamily="34" charset="0"/>
              </a:rPr>
              <a:t> </a:t>
            </a:r>
            <a:r>
              <a:rPr lang="en-US" sz="3600" b="1" dirty="0" err="1">
                <a:solidFill>
                  <a:schemeClr val="tx2">
                    <a:lumMod val="75000"/>
                    <a:lumOff val="25000"/>
                  </a:schemeClr>
                </a:solidFill>
                <a:latin typeface="Calibri" pitchFamily="34" charset="0"/>
              </a:rPr>
              <a:t>samverka</a:t>
            </a:r>
            <a:r>
              <a:rPr lang="en-US" sz="3600" b="1" dirty="0">
                <a:solidFill>
                  <a:schemeClr val="tx2">
                    <a:lumMod val="75000"/>
                    <a:lumOff val="25000"/>
                  </a:schemeClr>
                </a:solidFill>
                <a:latin typeface="Calibri" pitchFamily="34" charset="0"/>
              </a:rPr>
              <a:t> med </a:t>
            </a:r>
            <a:r>
              <a:rPr lang="en-US" sz="3600" b="1" dirty="0" err="1">
                <a:solidFill>
                  <a:schemeClr val="tx2">
                    <a:lumMod val="75000"/>
                    <a:lumOff val="25000"/>
                  </a:schemeClr>
                </a:solidFill>
                <a:latin typeface="Calibri" pitchFamily="34" charset="0"/>
              </a:rPr>
              <a:t>andra</a:t>
            </a:r>
            <a:r>
              <a:rPr lang="en-US" sz="3600" b="1" dirty="0">
                <a:solidFill>
                  <a:schemeClr val="tx2">
                    <a:lumMod val="75000"/>
                    <a:lumOff val="25000"/>
                  </a:schemeClr>
                </a:solidFill>
                <a:latin typeface="Calibri" pitchFamily="34" charset="0"/>
              </a:rPr>
              <a:t> </a:t>
            </a:r>
            <a:r>
              <a:rPr lang="en-US" sz="3600" b="1" dirty="0" err="1">
                <a:solidFill>
                  <a:schemeClr val="tx2">
                    <a:lumMod val="75000"/>
                    <a:lumOff val="25000"/>
                  </a:schemeClr>
                </a:solidFill>
                <a:latin typeface="Calibri" pitchFamily="34" charset="0"/>
              </a:rPr>
              <a:t>på</a:t>
            </a:r>
            <a:r>
              <a:rPr lang="en-US" sz="3600" b="1" dirty="0">
                <a:solidFill>
                  <a:schemeClr val="tx2">
                    <a:lumMod val="75000"/>
                    <a:lumOff val="25000"/>
                  </a:schemeClr>
                </a:solidFill>
                <a:latin typeface="Calibri" pitchFamily="34" charset="0"/>
              </a:rPr>
              <a:t> </a:t>
            </a:r>
            <a:r>
              <a:rPr lang="en-US" sz="3600" b="1" dirty="0" err="1">
                <a:solidFill>
                  <a:schemeClr val="tx2">
                    <a:lumMod val="75000"/>
                    <a:lumOff val="25000"/>
                  </a:schemeClr>
                </a:solidFill>
                <a:latin typeface="Calibri" pitchFamily="34" charset="0"/>
              </a:rPr>
              <a:t>ett</a:t>
            </a:r>
            <a:r>
              <a:rPr lang="en-US" sz="3600" b="1" dirty="0">
                <a:solidFill>
                  <a:schemeClr val="tx2">
                    <a:lumMod val="75000"/>
                    <a:lumOff val="25000"/>
                  </a:schemeClr>
                </a:solidFill>
                <a:latin typeface="Calibri" pitchFamily="34" charset="0"/>
              </a:rPr>
              <a:t> </a:t>
            </a:r>
            <a:r>
              <a:rPr lang="en-US" sz="3600" b="1" dirty="0" err="1">
                <a:solidFill>
                  <a:schemeClr val="tx2">
                    <a:lumMod val="75000"/>
                    <a:lumOff val="25000"/>
                  </a:schemeClr>
                </a:solidFill>
                <a:latin typeface="Calibri" pitchFamily="34" charset="0"/>
              </a:rPr>
              <a:t>särskilt</a:t>
            </a:r>
            <a:r>
              <a:rPr lang="en-US" sz="3600" b="1" dirty="0">
                <a:solidFill>
                  <a:schemeClr val="tx2">
                    <a:lumMod val="75000"/>
                    <a:lumOff val="25000"/>
                  </a:schemeClr>
                </a:solidFill>
                <a:latin typeface="Calibri" pitchFamily="34" charset="0"/>
              </a:rPr>
              <a:t> </a:t>
            </a:r>
            <a:r>
              <a:rPr lang="en-US" sz="3600" b="1" dirty="0" err="1">
                <a:solidFill>
                  <a:schemeClr val="tx2">
                    <a:lumMod val="75000"/>
                    <a:lumOff val="25000"/>
                  </a:schemeClr>
                </a:solidFill>
                <a:latin typeface="Calibri" pitchFamily="34" charset="0"/>
              </a:rPr>
              <a:t>sätt</a:t>
            </a:r>
            <a:r>
              <a:rPr lang="en-US" sz="3600" b="1" dirty="0">
                <a:solidFill>
                  <a:schemeClr val="tx2">
                    <a:lumMod val="75000"/>
                    <a:lumOff val="25000"/>
                  </a:schemeClr>
                </a:solidFill>
                <a:latin typeface="Calibri" pitchFamily="34" charset="0"/>
              </a:rPr>
              <a:t>.”</a:t>
            </a:r>
            <a:endParaRPr lang="en-US" sz="3600" b="1" dirty="0">
              <a:solidFill>
                <a:schemeClr val="tx2">
                  <a:lumMod val="75000"/>
                  <a:lumOff val="25000"/>
                </a:schemeClr>
              </a:solidFill>
            </a:endParaRPr>
          </a:p>
        </p:txBody>
      </p:sp>
      <p:sp>
        <p:nvSpPr>
          <p:cNvPr id="14" name="Rectangle 13"/>
          <p:cNvSpPr/>
          <p:nvPr/>
        </p:nvSpPr>
        <p:spPr>
          <a:xfrm>
            <a:off x="10776520" y="1719861"/>
            <a:ext cx="272480" cy="234112"/>
          </a:xfrm>
          <a:prstGeom prst="rect">
            <a:avLst/>
          </a:prstGeom>
          <a:gradFill>
            <a:gsLst>
              <a:gs pos="0">
                <a:schemeClr val="bg1"/>
              </a:gs>
              <a:gs pos="100000">
                <a:schemeClr val="bg1">
                  <a:alpha val="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p:cNvSpPr/>
          <p:nvPr/>
        </p:nvSpPr>
        <p:spPr>
          <a:xfrm flipH="1">
            <a:off x="1142998" y="604790"/>
            <a:ext cx="169333" cy="5308866"/>
          </a:xfrm>
          <a:prstGeom prst="rect">
            <a:avLst/>
          </a:prstGeom>
          <a:gradFill>
            <a:gsLst>
              <a:gs pos="0">
                <a:schemeClr val="bg1"/>
              </a:gs>
              <a:gs pos="100000">
                <a:schemeClr val="bg1">
                  <a:alpha val="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 Box 4"/>
          <p:cNvSpPr txBox="1">
            <a:spLocks noChangeArrowheads="1"/>
          </p:cNvSpPr>
          <p:nvPr/>
        </p:nvSpPr>
        <p:spPr bwMode="auto">
          <a:xfrm>
            <a:off x="1454150" y="1141023"/>
            <a:ext cx="6336230" cy="584775"/>
          </a:xfrm>
          <a:prstGeom prst="rect">
            <a:avLst/>
          </a:prstGeom>
          <a:noFill/>
          <a:ln w="9525">
            <a:noFill/>
            <a:miter lim="800000"/>
            <a:headEnd/>
            <a:tailEnd/>
          </a:ln>
          <a:effectLst/>
        </p:spPr>
        <p:txBody>
          <a:bodyPr wrap="square">
            <a:spAutoFit/>
          </a:bodyPr>
          <a:lstStyle/>
          <a:p>
            <a:r>
              <a:rPr lang="en-US" sz="3200" b="1" dirty="0" err="1">
                <a:solidFill>
                  <a:srgbClr val="AA4279"/>
                </a:solidFill>
                <a:latin typeface="+mj-lt"/>
              </a:rPr>
              <a:t>En</a:t>
            </a:r>
            <a:r>
              <a:rPr lang="en-US" sz="3200" b="1" dirty="0">
                <a:solidFill>
                  <a:srgbClr val="AA4279"/>
                </a:solidFill>
                <a:latin typeface="+mj-lt"/>
              </a:rPr>
              <a:t> </a:t>
            </a:r>
            <a:r>
              <a:rPr lang="en-US" sz="3200" b="1" dirty="0" err="1">
                <a:solidFill>
                  <a:srgbClr val="AA4279"/>
                </a:solidFill>
                <a:latin typeface="+mj-lt"/>
              </a:rPr>
              <a:t>teamroll</a:t>
            </a:r>
            <a:r>
              <a:rPr lang="en-US" sz="3200" b="1" dirty="0">
                <a:solidFill>
                  <a:srgbClr val="AA4279"/>
                </a:solidFill>
                <a:latin typeface="+mj-lt"/>
              </a:rPr>
              <a:t> </a:t>
            </a:r>
            <a:r>
              <a:rPr lang="en-US" sz="3200" b="1" dirty="0" err="1">
                <a:solidFill>
                  <a:srgbClr val="AA4279"/>
                </a:solidFill>
                <a:latin typeface="+mj-lt"/>
              </a:rPr>
              <a:t>definieras</a:t>
            </a:r>
            <a:r>
              <a:rPr lang="en-US" sz="3200" b="1" dirty="0">
                <a:solidFill>
                  <a:srgbClr val="AA4279"/>
                </a:solidFill>
                <a:latin typeface="+mj-lt"/>
              </a:rPr>
              <a:t> </a:t>
            </a:r>
            <a:r>
              <a:rPr lang="en-US" sz="3200" b="1" dirty="0" err="1">
                <a:solidFill>
                  <a:srgbClr val="AA4279"/>
                </a:solidFill>
                <a:latin typeface="+mj-lt"/>
              </a:rPr>
              <a:t>enligt</a:t>
            </a:r>
            <a:r>
              <a:rPr lang="en-US" sz="3200" b="1" dirty="0">
                <a:solidFill>
                  <a:srgbClr val="AA4279"/>
                </a:solidFill>
                <a:latin typeface="+mj-lt"/>
              </a:rPr>
              <a:t> </a:t>
            </a:r>
          </a:p>
        </p:txBody>
      </p:sp>
      <p:sp>
        <p:nvSpPr>
          <p:cNvPr id="20" name="Text Box 4"/>
          <p:cNvSpPr txBox="1">
            <a:spLocks noChangeArrowheads="1"/>
          </p:cNvSpPr>
          <p:nvPr/>
        </p:nvSpPr>
        <p:spPr bwMode="auto">
          <a:xfrm>
            <a:off x="1982959" y="1504579"/>
            <a:ext cx="4822711" cy="707886"/>
          </a:xfrm>
          <a:prstGeom prst="rect">
            <a:avLst/>
          </a:prstGeom>
          <a:noFill/>
          <a:ln w="9525">
            <a:noFill/>
            <a:miter lim="800000"/>
            <a:headEnd/>
            <a:tailEnd/>
          </a:ln>
          <a:effectLst/>
        </p:spPr>
        <p:txBody>
          <a:bodyPr wrap="square">
            <a:spAutoFit/>
          </a:bodyPr>
          <a:lstStyle/>
          <a:p>
            <a:r>
              <a:rPr lang="en-US" sz="4000" b="1" dirty="0">
                <a:solidFill>
                  <a:srgbClr val="AA4279"/>
                </a:solidFill>
                <a:latin typeface="+mj-lt"/>
              </a:rPr>
              <a:t>Meredith </a:t>
            </a:r>
            <a:r>
              <a:rPr lang="en-US" sz="4000" b="1" dirty="0" err="1">
                <a:solidFill>
                  <a:srgbClr val="AA4279"/>
                </a:solidFill>
                <a:latin typeface="+mj-lt"/>
              </a:rPr>
              <a:t>Belbin</a:t>
            </a:r>
            <a:r>
              <a:rPr lang="en-US" sz="4000" b="1" dirty="0">
                <a:solidFill>
                  <a:srgbClr val="AA4279"/>
                </a:solidFill>
                <a:latin typeface="+mj-lt"/>
              </a:rPr>
              <a:t> </a:t>
            </a:r>
            <a:r>
              <a:rPr lang="en-US" sz="4000" dirty="0" err="1">
                <a:solidFill>
                  <a:srgbClr val="AA4279"/>
                </a:solidFill>
                <a:latin typeface="+mj-lt"/>
              </a:rPr>
              <a:t>som</a:t>
            </a:r>
            <a:r>
              <a:rPr lang="en-US" sz="4000" dirty="0">
                <a:solidFill>
                  <a:srgbClr val="AA4279"/>
                </a:solidFill>
                <a:latin typeface="+mj-lt"/>
              </a:rPr>
              <a:t>:</a:t>
            </a:r>
          </a:p>
        </p:txBody>
      </p:sp>
      <p:pic>
        <p:nvPicPr>
          <p:cNvPr id="8" name="Picture 1" descr="BELBIN(uk)-Belbin lozenge logo.jpg">
            <a:extLst>
              <a:ext uri="{FF2B5EF4-FFF2-40B4-BE49-F238E27FC236}">
                <a16:creationId xmlns:a16="http://schemas.microsoft.com/office/drawing/2014/main" id="{15D1793E-17FC-456C-AA14-EB6DA28A40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93289" y="5989638"/>
            <a:ext cx="213201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83224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5"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ppt_w</p:attrName>
                                        </p:attrNameLst>
                                      </p:cBhvr>
                                      <p:tavLst>
                                        <p:tav tm="0">
                                          <p:val>
                                            <p:strVal val="#ppt_w*0.70"/>
                                          </p:val>
                                        </p:tav>
                                        <p:tav tm="100000">
                                          <p:val>
                                            <p:strVal val="#ppt_w"/>
                                          </p:val>
                                        </p:tav>
                                      </p:tavLst>
                                    </p:anim>
                                    <p:anim calcmode="lin" valueType="num">
                                      <p:cBhvr>
                                        <p:cTn id="13" dur="1000" fill="hold"/>
                                        <p:tgtEl>
                                          <p:spTgt spid="20"/>
                                        </p:tgtEl>
                                        <p:attrNameLst>
                                          <p:attrName>ppt_h</p:attrName>
                                        </p:attrNameLst>
                                      </p:cBhvr>
                                      <p:tavLst>
                                        <p:tav tm="0">
                                          <p:val>
                                            <p:strVal val="#ppt_h"/>
                                          </p:val>
                                        </p:tav>
                                        <p:tav tm="100000">
                                          <p:val>
                                            <p:strVal val="#ppt_h"/>
                                          </p:val>
                                        </p:tav>
                                      </p:tavLst>
                                    </p:anim>
                                    <p:animEffect transition="in" filter="fade">
                                      <p:cBhvr>
                                        <p:cTn id="14" dur="1000"/>
                                        <p:tgtEl>
                                          <p:spTgt spid="20"/>
                                        </p:tgtEl>
                                      </p:cBhvr>
                                    </p:animEffect>
                                  </p:childTnLst>
                                </p:cTn>
                              </p:par>
                              <p:par>
                                <p:cTn id="15" presetID="10"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2000"/>
                                        <p:tgtEl>
                                          <p:spTgt spid="3074"/>
                                        </p:tgtEl>
                                      </p:cBhvr>
                                    </p:animEffect>
                                  </p:childTnLst>
                                </p:cTn>
                              </p:par>
                              <p:par>
                                <p:cTn id="18" presetID="10" presetClass="entr" presetSubtype="0" fill="hold" grpId="0" nodeType="withEffect">
                                  <p:stCondLst>
                                    <p:cond delay="1500"/>
                                  </p:stCondLst>
                                  <p:iterate type="wd">
                                    <p:tmPct val="16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LBIN(uk)-Belbin lozenge logo.jpg">
            <a:extLst>
              <a:ext uri="{FF2B5EF4-FFF2-40B4-BE49-F238E27FC236}">
                <a16:creationId xmlns:a16="http://schemas.microsoft.com/office/drawing/2014/main" id="{0FB5A2AA-73F8-4ADE-9E78-8CC9E86925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45059" y="6001910"/>
            <a:ext cx="2523744" cy="63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objekt 2">
            <a:extLst>
              <a:ext uri="{FF2B5EF4-FFF2-40B4-BE49-F238E27FC236}">
                <a16:creationId xmlns:a16="http://schemas.microsoft.com/office/drawing/2014/main" id="{C3FD76F3-9257-4BB3-81E1-DC47BB9B93B5}"/>
              </a:ext>
            </a:extLst>
          </p:cNvPr>
          <p:cNvPicPr>
            <a:picLocks noChangeAspect="1"/>
          </p:cNvPicPr>
          <p:nvPr/>
        </p:nvPicPr>
        <p:blipFill>
          <a:blip r:embed="rId3"/>
          <a:stretch>
            <a:fillRect/>
          </a:stretch>
        </p:blipFill>
        <p:spPr>
          <a:xfrm>
            <a:off x="2651699" y="33"/>
            <a:ext cx="6888601" cy="6857934"/>
          </a:xfrm>
          <a:prstGeom prst="rect">
            <a:avLst/>
          </a:prstGeom>
        </p:spPr>
      </p:pic>
      <p:sp>
        <p:nvSpPr>
          <p:cNvPr id="4" name="textruta 3">
            <a:extLst>
              <a:ext uri="{FF2B5EF4-FFF2-40B4-BE49-F238E27FC236}">
                <a16:creationId xmlns:a16="http://schemas.microsoft.com/office/drawing/2014/main" id="{98CF323F-BBE1-422F-B65F-FF1CC4E40EA4}"/>
              </a:ext>
            </a:extLst>
          </p:cNvPr>
          <p:cNvSpPr txBox="1"/>
          <p:nvPr/>
        </p:nvSpPr>
        <p:spPr>
          <a:xfrm>
            <a:off x="223196" y="665825"/>
            <a:ext cx="2306940" cy="1384995"/>
          </a:xfrm>
          <a:prstGeom prst="rect">
            <a:avLst/>
          </a:prstGeom>
          <a:noFill/>
        </p:spPr>
        <p:txBody>
          <a:bodyPr wrap="square" rtlCol="0">
            <a:spAutoFit/>
          </a:bodyPr>
          <a:lstStyle/>
          <a:p>
            <a:r>
              <a:rPr lang="sv-SE" sz="2800" b="1" dirty="0"/>
              <a:t>Belbin Team </a:t>
            </a:r>
            <a:r>
              <a:rPr lang="sv-SE" sz="2800" b="1" dirty="0" err="1"/>
              <a:t>Skills</a:t>
            </a:r>
            <a:r>
              <a:rPr lang="sv-SE" sz="2800" b="1" dirty="0"/>
              <a:t>® - De olika bidragen</a:t>
            </a:r>
          </a:p>
        </p:txBody>
      </p:sp>
      <p:sp>
        <p:nvSpPr>
          <p:cNvPr id="5" name="textruta 4">
            <a:extLst>
              <a:ext uri="{FF2B5EF4-FFF2-40B4-BE49-F238E27FC236}">
                <a16:creationId xmlns:a16="http://schemas.microsoft.com/office/drawing/2014/main" id="{33B99B6F-1858-428B-9240-45EEAFB934CD}"/>
              </a:ext>
            </a:extLst>
          </p:cNvPr>
          <p:cNvSpPr txBox="1"/>
          <p:nvPr/>
        </p:nvSpPr>
        <p:spPr>
          <a:xfrm>
            <a:off x="292964" y="2068497"/>
            <a:ext cx="2561318" cy="3970318"/>
          </a:xfrm>
          <a:prstGeom prst="rect">
            <a:avLst/>
          </a:prstGeom>
          <a:noFill/>
        </p:spPr>
        <p:txBody>
          <a:bodyPr wrap="square" rtlCol="0">
            <a:spAutoFit/>
          </a:bodyPr>
          <a:lstStyle/>
          <a:p>
            <a:r>
              <a:rPr lang="sv-SE" b="1" dirty="0"/>
              <a:t>Sociala roller</a:t>
            </a:r>
          </a:p>
          <a:p>
            <a:r>
              <a:rPr lang="sv-SE" dirty="0" err="1"/>
              <a:t>Teamworker</a:t>
            </a:r>
            <a:endParaRPr lang="sv-SE" dirty="0"/>
          </a:p>
          <a:p>
            <a:r>
              <a:rPr lang="sv-SE" dirty="0" err="1"/>
              <a:t>Coordinator</a:t>
            </a:r>
            <a:endParaRPr lang="sv-SE" dirty="0"/>
          </a:p>
          <a:p>
            <a:r>
              <a:rPr lang="sv-SE" dirty="0" err="1"/>
              <a:t>Resource</a:t>
            </a:r>
            <a:r>
              <a:rPr lang="sv-SE" dirty="0"/>
              <a:t> </a:t>
            </a:r>
            <a:r>
              <a:rPr lang="sv-SE" dirty="0" err="1"/>
              <a:t>Investigator</a:t>
            </a:r>
            <a:endParaRPr lang="sv-SE" dirty="0"/>
          </a:p>
          <a:p>
            <a:endParaRPr lang="sv-SE" dirty="0"/>
          </a:p>
          <a:p>
            <a:r>
              <a:rPr lang="sv-SE" b="1" dirty="0"/>
              <a:t>Tänkande roller</a:t>
            </a:r>
          </a:p>
          <a:p>
            <a:r>
              <a:rPr lang="sv-SE" dirty="0"/>
              <a:t>Plant</a:t>
            </a:r>
          </a:p>
          <a:p>
            <a:r>
              <a:rPr lang="sv-SE" dirty="0"/>
              <a:t>Monitor </a:t>
            </a:r>
            <a:r>
              <a:rPr lang="sv-SE" dirty="0" err="1"/>
              <a:t>Evaluator</a:t>
            </a:r>
            <a:endParaRPr lang="sv-SE" dirty="0"/>
          </a:p>
          <a:p>
            <a:r>
              <a:rPr lang="sv-SE" dirty="0"/>
              <a:t>Specialist</a:t>
            </a:r>
          </a:p>
          <a:p>
            <a:endParaRPr lang="sv-SE" dirty="0"/>
          </a:p>
          <a:p>
            <a:r>
              <a:rPr lang="sv-SE" b="1" dirty="0"/>
              <a:t>Handlande roller</a:t>
            </a:r>
          </a:p>
          <a:p>
            <a:r>
              <a:rPr lang="sv-SE" dirty="0" err="1"/>
              <a:t>Shaper</a:t>
            </a:r>
            <a:endParaRPr lang="sv-SE" dirty="0"/>
          </a:p>
          <a:p>
            <a:r>
              <a:rPr lang="sv-SE" dirty="0" err="1"/>
              <a:t>Completer</a:t>
            </a:r>
            <a:r>
              <a:rPr lang="sv-SE" dirty="0"/>
              <a:t> </a:t>
            </a:r>
            <a:r>
              <a:rPr lang="sv-SE" dirty="0" err="1"/>
              <a:t>Finisher</a:t>
            </a:r>
            <a:endParaRPr lang="sv-SE" dirty="0"/>
          </a:p>
          <a:p>
            <a:r>
              <a:rPr lang="sv-SE" dirty="0" err="1"/>
              <a:t>Implementer</a:t>
            </a:r>
            <a:endParaRPr lang="sv-SE" dirty="0"/>
          </a:p>
        </p:txBody>
      </p:sp>
      <p:sp>
        <p:nvSpPr>
          <p:cNvPr id="6" name="textruta 5">
            <a:extLst>
              <a:ext uri="{FF2B5EF4-FFF2-40B4-BE49-F238E27FC236}">
                <a16:creationId xmlns:a16="http://schemas.microsoft.com/office/drawing/2014/main" id="{B80EE0CC-A6C1-4E0B-8CA5-0F0D7EEC363B}"/>
              </a:ext>
            </a:extLst>
          </p:cNvPr>
          <p:cNvSpPr txBox="1"/>
          <p:nvPr/>
        </p:nvSpPr>
        <p:spPr>
          <a:xfrm>
            <a:off x="10085033" y="1180730"/>
            <a:ext cx="2063385" cy="3416320"/>
          </a:xfrm>
          <a:prstGeom prst="rect">
            <a:avLst/>
          </a:prstGeom>
          <a:noFill/>
        </p:spPr>
        <p:txBody>
          <a:bodyPr wrap="none" rtlCol="0">
            <a:spAutoFit/>
          </a:bodyPr>
          <a:lstStyle/>
          <a:p>
            <a:r>
              <a:rPr lang="sv-SE" dirty="0"/>
              <a:t>Alla teamroller har</a:t>
            </a:r>
          </a:p>
          <a:p>
            <a:r>
              <a:rPr lang="sv-SE" dirty="0"/>
              <a:t> styrkor o tillåtna</a:t>
            </a:r>
          </a:p>
          <a:p>
            <a:r>
              <a:rPr lang="sv-SE" dirty="0"/>
              <a:t>svagheter.</a:t>
            </a:r>
          </a:p>
          <a:p>
            <a:endParaRPr lang="sv-SE" dirty="0"/>
          </a:p>
          <a:p>
            <a:r>
              <a:rPr lang="sv-SE" dirty="0"/>
              <a:t>Vi har 2-3 roller vi </a:t>
            </a:r>
          </a:p>
          <a:p>
            <a:r>
              <a:rPr lang="sv-SE" dirty="0"/>
              <a:t>oftast använder</a:t>
            </a:r>
          </a:p>
          <a:p>
            <a:endParaRPr lang="sv-SE" dirty="0"/>
          </a:p>
          <a:p>
            <a:r>
              <a:rPr lang="sv-SE" dirty="0"/>
              <a:t>Vi beter oss olika </a:t>
            </a:r>
          </a:p>
          <a:p>
            <a:r>
              <a:rPr lang="sv-SE" dirty="0"/>
              <a:t>i olika team</a:t>
            </a:r>
          </a:p>
          <a:p>
            <a:endParaRPr lang="sv-SE" dirty="0"/>
          </a:p>
          <a:p>
            <a:r>
              <a:rPr lang="sv-SE" dirty="0"/>
              <a:t>Vi uppfattas olika av</a:t>
            </a:r>
          </a:p>
          <a:p>
            <a:r>
              <a:rPr lang="sv-SE" dirty="0"/>
              <a:t>olika personer</a:t>
            </a:r>
          </a:p>
        </p:txBody>
      </p:sp>
    </p:spTree>
    <p:extLst>
      <p:ext uri="{BB962C8B-B14F-4D97-AF65-F5344CB8AC3E}">
        <p14:creationId xmlns:p14="http://schemas.microsoft.com/office/powerpoint/2010/main" val="4293708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ChangeArrowheads="1"/>
          </p:cNvSpPr>
          <p:nvPr/>
        </p:nvSpPr>
        <p:spPr bwMode="auto">
          <a:xfrm>
            <a:off x="1735083" y="228600"/>
            <a:ext cx="8724766" cy="6400800"/>
          </a:xfrm>
          <a:prstGeom prst="rect">
            <a:avLst/>
          </a:prstGeom>
          <a:noFill/>
          <a:ln w="19050">
            <a:solidFill>
              <a:srgbClr val="009900"/>
            </a:solidFill>
            <a:miter lim="800000"/>
            <a:headEnd/>
            <a:tailEnd/>
          </a:ln>
          <a:effectLst/>
        </p:spPr>
        <p:txBody>
          <a:bodyPr wrap="none" anchor="ctr"/>
          <a:lstStyle/>
          <a:p>
            <a:pPr>
              <a:lnSpc>
                <a:spcPct val="100000"/>
              </a:lnSpc>
            </a:pPr>
            <a:endParaRPr lang="en-GB" sz="2400">
              <a:latin typeface="Times New Roman" pitchFamily="18" charset="0"/>
            </a:endParaRPr>
          </a:p>
        </p:txBody>
      </p:sp>
      <p:sp>
        <p:nvSpPr>
          <p:cNvPr id="160771" name="Rectangle 3"/>
          <p:cNvSpPr>
            <a:spLocks noChangeArrowheads="1"/>
          </p:cNvSpPr>
          <p:nvPr/>
        </p:nvSpPr>
        <p:spPr bwMode="auto">
          <a:xfrm>
            <a:off x="2720138" y="914401"/>
            <a:ext cx="7739711" cy="6060121"/>
          </a:xfrm>
          <a:prstGeom prst="rect">
            <a:avLst/>
          </a:prstGeom>
          <a:noFill/>
          <a:ln w="9525">
            <a:noFill/>
            <a:miter lim="800000"/>
            <a:headEnd/>
            <a:tailEnd/>
          </a:ln>
          <a:effectLst/>
        </p:spPr>
        <p:txBody>
          <a:bodyPr>
            <a:spAutoFit/>
          </a:bodyPr>
          <a:lstStyle/>
          <a:p>
            <a:pPr algn="l">
              <a:lnSpc>
                <a:spcPct val="90000"/>
              </a:lnSpc>
            </a:pPr>
            <a:r>
              <a:rPr lang="en-US" dirty="0" err="1">
                <a:solidFill>
                  <a:srgbClr val="009900"/>
                </a:solidFill>
                <a:effectLst>
                  <a:outerShdw blurRad="38100" dist="38100" dir="2700000" algn="tl">
                    <a:srgbClr val="000000"/>
                  </a:outerShdw>
                </a:effectLst>
              </a:rPr>
              <a:t>Tillför</a:t>
            </a:r>
            <a:r>
              <a:rPr lang="en-US" dirty="0">
                <a:solidFill>
                  <a:srgbClr val="009900"/>
                </a:solidFill>
                <a:effectLst>
                  <a:outerShdw blurRad="38100" dist="38100" dir="2700000" algn="tl">
                    <a:srgbClr val="000000"/>
                  </a:outerShdw>
                </a:effectLst>
              </a:rPr>
              <a:t> </a:t>
            </a:r>
            <a:r>
              <a:rPr lang="en-US" dirty="0" err="1">
                <a:solidFill>
                  <a:srgbClr val="009900"/>
                </a:solidFill>
                <a:effectLst>
                  <a:outerShdw blurRad="38100" dist="38100" dir="2700000" algn="tl">
                    <a:srgbClr val="000000"/>
                  </a:outerShdw>
                </a:effectLst>
              </a:rPr>
              <a:t>teamet</a:t>
            </a:r>
            <a:r>
              <a:rPr lang="en-US" sz="1600" dirty="0"/>
              <a:t>				</a:t>
            </a:r>
            <a:r>
              <a:rPr lang="en-US" b="1" dirty="0" err="1"/>
              <a:t>Tillåtna</a:t>
            </a:r>
            <a:r>
              <a:rPr lang="en-US" b="1" dirty="0"/>
              <a:t> </a:t>
            </a:r>
            <a:r>
              <a:rPr lang="en-US" b="1" dirty="0" err="1"/>
              <a:t>svagheter</a:t>
            </a:r>
            <a:endParaRPr lang="en-US" b="1" dirty="0">
              <a:solidFill>
                <a:srgbClr val="FF0000"/>
              </a:solidFill>
              <a:effectLst>
                <a:outerShdw blurRad="38100" dist="38100" dir="2700000" algn="tl">
                  <a:srgbClr val="000000"/>
                </a:outerShdw>
              </a:effectLst>
            </a:endParaRPr>
          </a:p>
          <a:p>
            <a:pPr algn="l">
              <a:lnSpc>
                <a:spcPct val="100000"/>
              </a:lnSpc>
            </a:pPr>
            <a:endParaRPr lang="en-US" sz="1200" dirty="0"/>
          </a:p>
          <a:p>
            <a:pPr algn="l">
              <a:lnSpc>
                <a:spcPct val="100000"/>
              </a:lnSpc>
            </a:pPr>
            <a:r>
              <a:rPr lang="en-US" sz="1600" dirty="0"/>
              <a:t>PLANT </a:t>
            </a:r>
            <a:r>
              <a:rPr lang="en-US" sz="1600" i="1" dirty="0"/>
              <a:t>(PL)</a:t>
            </a:r>
            <a:endParaRPr lang="en-US" i="1" dirty="0">
              <a:solidFill>
                <a:srgbClr val="00CC00"/>
              </a:solidFill>
            </a:endParaRPr>
          </a:p>
          <a:p>
            <a:pPr algn="l">
              <a:lnSpc>
                <a:spcPct val="90000"/>
              </a:lnSpc>
            </a:pPr>
            <a:r>
              <a:rPr lang="en-US" sz="1600" dirty="0" err="1">
                <a:solidFill>
                  <a:srgbClr val="009900"/>
                </a:solidFill>
              </a:rPr>
              <a:t>Kreativ</a:t>
            </a:r>
            <a:r>
              <a:rPr lang="en-US" sz="1600" dirty="0">
                <a:solidFill>
                  <a:srgbClr val="009900"/>
                </a:solidFill>
              </a:rPr>
              <a:t>, </a:t>
            </a:r>
            <a:r>
              <a:rPr lang="en-US" sz="1600" dirty="0" err="1">
                <a:solidFill>
                  <a:srgbClr val="009900"/>
                </a:solidFill>
              </a:rPr>
              <a:t>Löser</a:t>
            </a:r>
            <a:r>
              <a:rPr lang="en-US" sz="1600" dirty="0">
                <a:solidFill>
                  <a:srgbClr val="009900"/>
                </a:solidFill>
              </a:rPr>
              <a:t> </a:t>
            </a:r>
            <a:r>
              <a:rPr lang="en-US" sz="1600" dirty="0" err="1">
                <a:solidFill>
                  <a:srgbClr val="009900"/>
                </a:solidFill>
              </a:rPr>
              <a:t>svåra</a:t>
            </a:r>
            <a:r>
              <a:rPr lang="en-US" sz="1600" dirty="0">
                <a:solidFill>
                  <a:srgbClr val="009900"/>
                </a:solidFill>
              </a:rPr>
              <a:t> problem			</a:t>
            </a:r>
            <a:r>
              <a:rPr lang="en-US" sz="1600" dirty="0" err="1">
                <a:solidFill>
                  <a:srgbClr val="5F5F5F"/>
                </a:solidFill>
              </a:rPr>
              <a:t>Tappar</a:t>
            </a:r>
            <a:r>
              <a:rPr lang="en-US" sz="1600" dirty="0">
                <a:solidFill>
                  <a:srgbClr val="5F5F5F"/>
                </a:solidFill>
              </a:rPr>
              <a:t> </a:t>
            </a:r>
            <a:r>
              <a:rPr lang="en-US" sz="1600" dirty="0" err="1">
                <a:solidFill>
                  <a:srgbClr val="5F5F5F"/>
                </a:solidFill>
              </a:rPr>
              <a:t>kontakt</a:t>
            </a:r>
            <a:r>
              <a:rPr lang="en-US" sz="1600" dirty="0">
                <a:solidFill>
                  <a:srgbClr val="5F5F5F"/>
                </a:solidFill>
              </a:rPr>
              <a:t> med </a:t>
            </a:r>
            <a:r>
              <a:rPr lang="en-US" sz="1600" dirty="0" err="1">
                <a:solidFill>
                  <a:srgbClr val="5F5F5F"/>
                </a:solidFill>
              </a:rPr>
              <a:t>verkligheten</a:t>
            </a:r>
            <a:endParaRPr lang="en-US" sz="1600" dirty="0">
              <a:solidFill>
                <a:srgbClr val="5F5F5F"/>
              </a:solidFill>
            </a:endParaRPr>
          </a:p>
          <a:p>
            <a:pPr algn="l">
              <a:lnSpc>
                <a:spcPct val="100000"/>
              </a:lnSpc>
            </a:pPr>
            <a:endParaRPr lang="en-US" sz="800" dirty="0">
              <a:solidFill>
                <a:srgbClr val="5F5F5F"/>
              </a:solidFill>
            </a:endParaRPr>
          </a:p>
          <a:p>
            <a:pPr algn="l">
              <a:lnSpc>
                <a:spcPct val="100000"/>
              </a:lnSpc>
            </a:pPr>
            <a:r>
              <a:rPr lang="en-US" sz="1600" dirty="0"/>
              <a:t>RESOURCE  INVESTIGATOR </a:t>
            </a:r>
            <a:r>
              <a:rPr lang="en-US" sz="1600" i="1" dirty="0"/>
              <a:t>(RI)</a:t>
            </a:r>
            <a:endParaRPr lang="en-US" dirty="0">
              <a:solidFill>
                <a:srgbClr val="00CC00"/>
              </a:solidFill>
            </a:endParaRPr>
          </a:p>
          <a:p>
            <a:pPr algn="l">
              <a:lnSpc>
                <a:spcPct val="90000"/>
              </a:lnSpc>
            </a:pPr>
            <a:r>
              <a:rPr lang="en-US" sz="1600" dirty="0" err="1">
                <a:solidFill>
                  <a:srgbClr val="009900"/>
                </a:solidFill>
              </a:rPr>
              <a:t>Företagsam</a:t>
            </a:r>
            <a:r>
              <a:rPr lang="en-US" sz="1600" dirty="0">
                <a:solidFill>
                  <a:srgbClr val="009900"/>
                </a:solidFill>
              </a:rPr>
              <a:t>, </a:t>
            </a:r>
            <a:r>
              <a:rPr lang="en-US" sz="1600" dirty="0" err="1">
                <a:solidFill>
                  <a:srgbClr val="009900"/>
                </a:solidFill>
              </a:rPr>
              <a:t>Snabb</a:t>
            </a:r>
            <a:r>
              <a:rPr lang="en-US" sz="1600" dirty="0">
                <a:solidFill>
                  <a:srgbClr val="009900"/>
                </a:solidFill>
              </a:rPr>
              <a:t> </a:t>
            </a:r>
            <a:r>
              <a:rPr lang="en-US" sz="1600" dirty="0" err="1">
                <a:solidFill>
                  <a:srgbClr val="009900"/>
                </a:solidFill>
              </a:rPr>
              <a:t>att</a:t>
            </a:r>
            <a:r>
              <a:rPr lang="en-US" sz="1600" dirty="0">
                <a:solidFill>
                  <a:srgbClr val="009900"/>
                </a:solidFill>
              </a:rPr>
              <a:t> </a:t>
            </a:r>
            <a:r>
              <a:rPr lang="en-US" sz="1600" dirty="0" err="1">
                <a:solidFill>
                  <a:srgbClr val="009900"/>
                </a:solidFill>
              </a:rPr>
              <a:t>utveckla</a:t>
            </a:r>
            <a:r>
              <a:rPr lang="en-US" sz="1600" dirty="0">
                <a:solidFill>
                  <a:srgbClr val="009900"/>
                </a:solidFill>
              </a:rPr>
              <a:t> </a:t>
            </a:r>
            <a:r>
              <a:rPr lang="en-US" sz="1600" dirty="0" err="1">
                <a:solidFill>
                  <a:srgbClr val="009900"/>
                </a:solidFill>
              </a:rPr>
              <a:t>nya</a:t>
            </a:r>
            <a:r>
              <a:rPr lang="en-US" sz="1600" dirty="0">
                <a:solidFill>
                  <a:srgbClr val="009900"/>
                </a:solidFill>
              </a:rPr>
              <a:t> </a:t>
            </a:r>
            <a:r>
              <a:rPr lang="en-US" sz="1600" dirty="0" err="1">
                <a:solidFill>
                  <a:srgbClr val="009900"/>
                </a:solidFill>
              </a:rPr>
              <a:t>möjligheter</a:t>
            </a:r>
            <a:r>
              <a:rPr lang="en-US" sz="1600" dirty="0">
                <a:solidFill>
                  <a:srgbClr val="009900"/>
                </a:solidFill>
              </a:rPr>
              <a:t>	</a:t>
            </a:r>
            <a:r>
              <a:rPr lang="en-US" sz="1600" dirty="0">
                <a:solidFill>
                  <a:srgbClr val="5F5F5F"/>
                </a:solidFill>
              </a:rPr>
              <a:t> </a:t>
            </a:r>
            <a:r>
              <a:rPr lang="en-US" sz="1600" dirty="0" err="1">
                <a:solidFill>
                  <a:srgbClr val="5F5F5F"/>
                </a:solidFill>
              </a:rPr>
              <a:t>Svag</a:t>
            </a:r>
            <a:r>
              <a:rPr lang="en-US" sz="1600" dirty="0">
                <a:solidFill>
                  <a:srgbClr val="5F5F5F"/>
                </a:solidFill>
              </a:rPr>
              <a:t> </a:t>
            </a:r>
            <a:r>
              <a:rPr lang="en-US" sz="1600" dirty="0" err="1">
                <a:solidFill>
                  <a:srgbClr val="5F5F5F"/>
                </a:solidFill>
              </a:rPr>
              <a:t>på</a:t>
            </a:r>
            <a:r>
              <a:rPr lang="en-US" sz="1600" dirty="0">
                <a:solidFill>
                  <a:srgbClr val="5F5F5F"/>
                </a:solidFill>
              </a:rPr>
              <a:t> </a:t>
            </a:r>
            <a:r>
              <a:rPr lang="en-US" sz="1600" dirty="0" err="1">
                <a:solidFill>
                  <a:srgbClr val="5F5F5F"/>
                </a:solidFill>
              </a:rPr>
              <a:t>slutförande</a:t>
            </a:r>
            <a:endParaRPr lang="en-US" sz="1600" dirty="0">
              <a:solidFill>
                <a:srgbClr val="5F5F5F"/>
              </a:solidFill>
            </a:endParaRPr>
          </a:p>
          <a:p>
            <a:pPr algn="l">
              <a:lnSpc>
                <a:spcPct val="100000"/>
              </a:lnSpc>
            </a:pPr>
            <a:endParaRPr lang="en-US" sz="800" dirty="0">
              <a:solidFill>
                <a:srgbClr val="00CC00"/>
              </a:solidFill>
            </a:endParaRPr>
          </a:p>
          <a:p>
            <a:pPr algn="l">
              <a:lnSpc>
                <a:spcPct val="100000"/>
              </a:lnSpc>
            </a:pPr>
            <a:r>
              <a:rPr lang="en-US" sz="1600" dirty="0"/>
              <a:t>CO-ORDINATOR </a:t>
            </a:r>
            <a:r>
              <a:rPr lang="en-US" sz="1600" i="1" dirty="0"/>
              <a:t>(CO)</a:t>
            </a:r>
            <a:endParaRPr lang="en-US" sz="1600" dirty="0">
              <a:solidFill>
                <a:srgbClr val="00CC00"/>
              </a:solidFill>
            </a:endParaRPr>
          </a:p>
          <a:p>
            <a:pPr algn="l"/>
            <a:r>
              <a:rPr lang="en-US" sz="1600" dirty="0" err="1">
                <a:solidFill>
                  <a:srgbClr val="009900"/>
                </a:solidFill>
              </a:rPr>
              <a:t>Använder</a:t>
            </a:r>
            <a:r>
              <a:rPr lang="en-US" sz="1600" dirty="0">
                <a:solidFill>
                  <a:srgbClr val="009900"/>
                </a:solidFill>
              </a:rPr>
              <a:t> </a:t>
            </a:r>
            <a:r>
              <a:rPr lang="en-US" sz="1600" dirty="0" err="1">
                <a:solidFill>
                  <a:srgbClr val="009900"/>
                </a:solidFill>
              </a:rPr>
              <a:t>gruppen</a:t>
            </a:r>
            <a:r>
              <a:rPr lang="en-US" sz="1600" dirty="0">
                <a:solidFill>
                  <a:srgbClr val="009900"/>
                </a:solidFill>
              </a:rPr>
              <a:t> till </a:t>
            </a:r>
            <a:r>
              <a:rPr lang="en-US" sz="1600" dirty="0" err="1">
                <a:solidFill>
                  <a:srgbClr val="009900"/>
                </a:solidFill>
              </a:rPr>
              <a:t>fördel</a:t>
            </a:r>
            <a:r>
              <a:rPr lang="en-US" sz="1600" dirty="0">
                <a:solidFill>
                  <a:srgbClr val="009900"/>
                </a:solidFill>
              </a:rPr>
              <a:t>			</a:t>
            </a:r>
            <a:r>
              <a:rPr lang="en-US" sz="1600" dirty="0" err="1">
                <a:solidFill>
                  <a:srgbClr val="5F5F5F"/>
                </a:solidFill>
              </a:rPr>
              <a:t>Manipulativ</a:t>
            </a:r>
            <a:endParaRPr lang="en-US" sz="800" dirty="0">
              <a:solidFill>
                <a:srgbClr val="00CC00"/>
              </a:solidFill>
            </a:endParaRPr>
          </a:p>
          <a:p>
            <a:pPr algn="l">
              <a:lnSpc>
                <a:spcPct val="100000"/>
              </a:lnSpc>
            </a:pPr>
            <a:endParaRPr lang="en-US" sz="800" dirty="0"/>
          </a:p>
          <a:p>
            <a:pPr algn="l">
              <a:lnSpc>
                <a:spcPct val="100000"/>
              </a:lnSpc>
            </a:pPr>
            <a:r>
              <a:rPr lang="en-US" sz="1600" dirty="0"/>
              <a:t>SHAPER </a:t>
            </a:r>
            <a:r>
              <a:rPr lang="en-US" sz="1600" i="1" dirty="0"/>
              <a:t>(SH)</a:t>
            </a:r>
            <a:endParaRPr lang="en-US" sz="1600" dirty="0"/>
          </a:p>
          <a:p>
            <a:pPr algn="l">
              <a:lnSpc>
                <a:spcPct val="90000"/>
              </a:lnSpc>
            </a:pPr>
            <a:r>
              <a:rPr lang="en-US" sz="1600" dirty="0" err="1">
                <a:solidFill>
                  <a:srgbClr val="009900"/>
                </a:solidFill>
              </a:rPr>
              <a:t>Drivande</a:t>
            </a:r>
            <a:r>
              <a:rPr lang="en-US" sz="1600" dirty="0">
                <a:solidFill>
                  <a:srgbClr val="009900"/>
                </a:solidFill>
              </a:rPr>
              <a:t> </a:t>
            </a:r>
            <a:r>
              <a:rPr lang="en-US" sz="1600" dirty="0" err="1">
                <a:solidFill>
                  <a:srgbClr val="009900"/>
                </a:solidFill>
              </a:rPr>
              <a:t>och</a:t>
            </a:r>
            <a:r>
              <a:rPr lang="en-US" sz="1600" dirty="0">
                <a:solidFill>
                  <a:srgbClr val="009900"/>
                </a:solidFill>
              </a:rPr>
              <a:t> </a:t>
            </a:r>
            <a:r>
              <a:rPr lang="en-US" sz="1600" dirty="0" err="1">
                <a:solidFill>
                  <a:srgbClr val="009900"/>
                </a:solidFill>
              </a:rPr>
              <a:t>utmanande</a:t>
            </a:r>
            <a:r>
              <a:rPr lang="en-US" sz="1600" dirty="0">
                <a:solidFill>
                  <a:srgbClr val="009900"/>
                </a:solidFill>
              </a:rPr>
              <a:t>			</a:t>
            </a:r>
            <a:r>
              <a:rPr lang="en-US" sz="1600" dirty="0" err="1">
                <a:solidFill>
                  <a:srgbClr val="5F5F5F"/>
                </a:solidFill>
              </a:rPr>
              <a:t>Provocerande</a:t>
            </a:r>
            <a:r>
              <a:rPr lang="en-US" sz="1600" dirty="0">
                <a:solidFill>
                  <a:srgbClr val="5F5F5F"/>
                </a:solidFill>
              </a:rPr>
              <a:t>,  </a:t>
            </a:r>
            <a:r>
              <a:rPr lang="en-US" sz="1600" dirty="0" err="1">
                <a:solidFill>
                  <a:srgbClr val="5F5F5F"/>
                </a:solidFill>
              </a:rPr>
              <a:t>aggressiv</a:t>
            </a:r>
            <a:endParaRPr lang="en-US" sz="1600" dirty="0">
              <a:solidFill>
                <a:srgbClr val="FF0000"/>
              </a:solidFill>
            </a:endParaRPr>
          </a:p>
          <a:p>
            <a:pPr algn="l">
              <a:lnSpc>
                <a:spcPct val="100000"/>
              </a:lnSpc>
            </a:pPr>
            <a:endParaRPr lang="en-US" sz="800" dirty="0"/>
          </a:p>
          <a:p>
            <a:pPr algn="l">
              <a:lnSpc>
                <a:spcPct val="100000"/>
              </a:lnSpc>
            </a:pPr>
            <a:r>
              <a:rPr lang="en-US" sz="1600" dirty="0"/>
              <a:t>MONITOR  EVALUATOR </a:t>
            </a:r>
            <a:r>
              <a:rPr lang="en-US" sz="1600" i="1" dirty="0"/>
              <a:t>(ME)</a:t>
            </a:r>
            <a:endParaRPr lang="en-US" sz="1600" dirty="0">
              <a:solidFill>
                <a:srgbClr val="00CC00"/>
              </a:solidFill>
            </a:endParaRPr>
          </a:p>
          <a:p>
            <a:pPr algn="l">
              <a:lnSpc>
                <a:spcPct val="90000"/>
              </a:lnSpc>
            </a:pPr>
            <a:r>
              <a:rPr lang="en-US" sz="1600" dirty="0" err="1">
                <a:solidFill>
                  <a:srgbClr val="009900"/>
                </a:solidFill>
              </a:rPr>
              <a:t>Omdömesgill</a:t>
            </a:r>
            <a:r>
              <a:rPr lang="en-US" sz="1600" dirty="0">
                <a:solidFill>
                  <a:srgbClr val="009900"/>
                </a:solidFill>
              </a:rPr>
              <a:t> </a:t>
            </a:r>
            <a:r>
              <a:rPr lang="en-US" sz="1600" dirty="0" err="1">
                <a:solidFill>
                  <a:srgbClr val="009900"/>
                </a:solidFill>
              </a:rPr>
              <a:t>och</a:t>
            </a:r>
            <a:r>
              <a:rPr lang="en-US" sz="1600" dirty="0">
                <a:solidFill>
                  <a:srgbClr val="009900"/>
                </a:solidFill>
              </a:rPr>
              <a:t> </a:t>
            </a:r>
            <a:r>
              <a:rPr lang="en-US" sz="1600" dirty="0" err="1">
                <a:solidFill>
                  <a:srgbClr val="009900"/>
                </a:solidFill>
              </a:rPr>
              <a:t>objektiv</a:t>
            </a:r>
            <a:r>
              <a:rPr lang="en-US" sz="1600" dirty="0">
                <a:solidFill>
                  <a:srgbClr val="009900"/>
                </a:solidFill>
              </a:rPr>
              <a:t>			</a:t>
            </a:r>
            <a:r>
              <a:rPr lang="en-US" sz="1600" dirty="0" err="1">
                <a:solidFill>
                  <a:srgbClr val="5F5F5F"/>
                </a:solidFill>
              </a:rPr>
              <a:t>Svårt</a:t>
            </a:r>
            <a:r>
              <a:rPr lang="en-US" sz="1600" dirty="0">
                <a:solidFill>
                  <a:srgbClr val="5F5F5F"/>
                </a:solidFill>
              </a:rPr>
              <a:t> </a:t>
            </a:r>
            <a:r>
              <a:rPr lang="en-US" sz="1600" dirty="0" err="1">
                <a:solidFill>
                  <a:srgbClr val="5F5F5F"/>
                </a:solidFill>
              </a:rPr>
              <a:t>att</a:t>
            </a:r>
            <a:r>
              <a:rPr lang="en-US" sz="1600" dirty="0">
                <a:solidFill>
                  <a:srgbClr val="5F5F5F"/>
                </a:solidFill>
              </a:rPr>
              <a:t> </a:t>
            </a:r>
            <a:r>
              <a:rPr lang="en-US" sz="1600" dirty="0" err="1">
                <a:solidFill>
                  <a:srgbClr val="5F5F5F"/>
                </a:solidFill>
              </a:rPr>
              <a:t>inspirera</a:t>
            </a:r>
            <a:r>
              <a:rPr lang="en-US" sz="1600" dirty="0">
                <a:solidFill>
                  <a:srgbClr val="5F5F5F"/>
                </a:solidFill>
              </a:rPr>
              <a:t> </a:t>
            </a:r>
            <a:r>
              <a:rPr lang="en-US" sz="1600" dirty="0" err="1">
                <a:solidFill>
                  <a:srgbClr val="5F5F5F"/>
                </a:solidFill>
              </a:rPr>
              <a:t>andra</a:t>
            </a:r>
            <a:r>
              <a:rPr lang="en-US" sz="1600" dirty="0">
                <a:solidFill>
                  <a:srgbClr val="5F5F5F"/>
                </a:solidFill>
              </a:rPr>
              <a:t>, </a:t>
            </a:r>
            <a:r>
              <a:rPr lang="en-US" sz="1600" dirty="0" err="1">
                <a:solidFill>
                  <a:srgbClr val="5F5F5F"/>
                </a:solidFill>
              </a:rPr>
              <a:t>skeptisk</a:t>
            </a:r>
            <a:endParaRPr lang="en-US" sz="1600" dirty="0">
              <a:solidFill>
                <a:srgbClr val="5F5F5F"/>
              </a:solidFill>
            </a:endParaRPr>
          </a:p>
          <a:p>
            <a:pPr algn="l">
              <a:lnSpc>
                <a:spcPct val="100000"/>
              </a:lnSpc>
            </a:pPr>
            <a:endParaRPr lang="en-US" sz="800" dirty="0">
              <a:solidFill>
                <a:srgbClr val="00CC00"/>
              </a:solidFill>
            </a:endParaRPr>
          </a:p>
          <a:p>
            <a:pPr algn="l">
              <a:lnSpc>
                <a:spcPct val="100000"/>
              </a:lnSpc>
            </a:pPr>
            <a:r>
              <a:rPr lang="en-US" sz="1600" dirty="0"/>
              <a:t>TEAMWORKER </a:t>
            </a:r>
            <a:r>
              <a:rPr lang="en-US" sz="1600" i="1" dirty="0"/>
              <a:t>(TW)</a:t>
            </a:r>
            <a:endParaRPr lang="en-US" sz="1600" dirty="0"/>
          </a:p>
          <a:p>
            <a:pPr algn="l">
              <a:lnSpc>
                <a:spcPct val="90000"/>
              </a:lnSpc>
            </a:pPr>
            <a:r>
              <a:rPr lang="en-US" sz="1600" dirty="0" err="1">
                <a:solidFill>
                  <a:srgbClr val="009900"/>
                </a:solidFill>
              </a:rPr>
              <a:t>Samarbetar</a:t>
            </a:r>
            <a:r>
              <a:rPr lang="en-US" sz="1600" dirty="0">
                <a:solidFill>
                  <a:srgbClr val="009900"/>
                </a:solidFill>
              </a:rPr>
              <a:t>, </a:t>
            </a:r>
            <a:r>
              <a:rPr lang="en-US" sz="1600" dirty="0" err="1">
                <a:solidFill>
                  <a:srgbClr val="009900"/>
                </a:solidFill>
              </a:rPr>
              <a:t>Avvärjer</a:t>
            </a:r>
            <a:r>
              <a:rPr lang="en-US" sz="1600" dirty="0">
                <a:solidFill>
                  <a:srgbClr val="009900"/>
                </a:solidFill>
              </a:rPr>
              <a:t> </a:t>
            </a:r>
            <a:r>
              <a:rPr lang="en-US" sz="1600" dirty="0" err="1">
                <a:solidFill>
                  <a:srgbClr val="009900"/>
                </a:solidFill>
              </a:rPr>
              <a:t>friktion</a:t>
            </a:r>
            <a:r>
              <a:rPr lang="en-US" sz="1600" dirty="0">
                <a:solidFill>
                  <a:srgbClr val="009900"/>
                </a:solidFill>
              </a:rPr>
              <a:t>			</a:t>
            </a:r>
            <a:r>
              <a:rPr lang="en-US" sz="1600" dirty="0" err="1">
                <a:solidFill>
                  <a:srgbClr val="5F5F5F"/>
                </a:solidFill>
              </a:rPr>
              <a:t>Obeslutsam</a:t>
            </a:r>
            <a:endParaRPr lang="en-US" sz="1600" dirty="0">
              <a:solidFill>
                <a:srgbClr val="5F5F5F"/>
              </a:solidFill>
            </a:endParaRPr>
          </a:p>
          <a:p>
            <a:pPr algn="l">
              <a:lnSpc>
                <a:spcPct val="100000"/>
              </a:lnSpc>
            </a:pPr>
            <a:endParaRPr lang="en-US" sz="800" dirty="0">
              <a:solidFill>
                <a:srgbClr val="00CC00"/>
              </a:solidFill>
            </a:endParaRPr>
          </a:p>
          <a:p>
            <a:pPr algn="l">
              <a:lnSpc>
                <a:spcPct val="100000"/>
              </a:lnSpc>
            </a:pPr>
            <a:r>
              <a:rPr lang="en-US" sz="1600" dirty="0"/>
              <a:t>IMPLEMENTER </a:t>
            </a:r>
            <a:r>
              <a:rPr lang="en-US" sz="1600" i="1" dirty="0"/>
              <a:t>(IMP)</a:t>
            </a:r>
            <a:endParaRPr lang="en-US" sz="1600" dirty="0"/>
          </a:p>
          <a:p>
            <a:pPr algn="l">
              <a:lnSpc>
                <a:spcPct val="90000"/>
              </a:lnSpc>
            </a:pPr>
            <a:r>
              <a:rPr lang="en-US" sz="1600" dirty="0" err="1">
                <a:solidFill>
                  <a:srgbClr val="009900"/>
                </a:solidFill>
              </a:rPr>
              <a:t>Organiserad</a:t>
            </a:r>
            <a:r>
              <a:rPr lang="en-US" sz="1600" dirty="0">
                <a:solidFill>
                  <a:srgbClr val="009900"/>
                </a:solidFill>
              </a:rPr>
              <a:t>, </a:t>
            </a:r>
            <a:r>
              <a:rPr lang="en-US" sz="1600" dirty="0" err="1">
                <a:solidFill>
                  <a:srgbClr val="009900"/>
                </a:solidFill>
              </a:rPr>
              <a:t>Effektiv</a:t>
            </a:r>
            <a:r>
              <a:rPr lang="en-US" sz="1600" dirty="0">
                <a:solidFill>
                  <a:srgbClr val="009900"/>
                </a:solidFill>
              </a:rPr>
              <a:t>, </a:t>
            </a:r>
            <a:r>
              <a:rPr lang="en-US" sz="1600" dirty="0" err="1">
                <a:solidFill>
                  <a:srgbClr val="009900"/>
                </a:solidFill>
              </a:rPr>
              <a:t>Praktisk</a:t>
            </a:r>
            <a:r>
              <a:rPr lang="en-US" sz="1600" dirty="0">
                <a:solidFill>
                  <a:srgbClr val="009900"/>
                </a:solidFill>
              </a:rPr>
              <a:t>			</a:t>
            </a:r>
            <a:r>
              <a:rPr lang="en-US" sz="1400" dirty="0" err="1">
                <a:solidFill>
                  <a:srgbClr val="4D4D4D"/>
                </a:solidFill>
              </a:rPr>
              <a:t>Långsam</a:t>
            </a:r>
            <a:r>
              <a:rPr lang="en-US" sz="1400" dirty="0">
                <a:solidFill>
                  <a:srgbClr val="4D4D4D"/>
                </a:solidFill>
              </a:rPr>
              <a:t> </a:t>
            </a:r>
            <a:r>
              <a:rPr lang="en-US" sz="1400" dirty="0" err="1">
                <a:solidFill>
                  <a:srgbClr val="4D4D4D"/>
                </a:solidFill>
              </a:rPr>
              <a:t>att</a:t>
            </a:r>
            <a:r>
              <a:rPr lang="en-US" sz="1400" dirty="0">
                <a:solidFill>
                  <a:srgbClr val="4D4D4D"/>
                </a:solidFill>
              </a:rPr>
              <a:t> </a:t>
            </a:r>
            <a:r>
              <a:rPr lang="en-US" sz="1400" dirty="0" err="1">
                <a:solidFill>
                  <a:srgbClr val="4D4D4D"/>
                </a:solidFill>
              </a:rPr>
              <a:t>svara</a:t>
            </a:r>
            <a:r>
              <a:rPr lang="en-US" sz="1400" dirty="0">
                <a:solidFill>
                  <a:srgbClr val="4D4D4D"/>
                </a:solidFill>
              </a:rPr>
              <a:t>  </a:t>
            </a:r>
            <a:r>
              <a:rPr lang="en-US" sz="1400" dirty="0" err="1">
                <a:solidFill>
                  <a:srgbClr val="4D4D4D"/>
                </a:solidFill>
              </a:rPr>
              <a:t>på</a:t>
            </a:r>
            <a:r>
              <a:rPr lang="en-US" sz="1400" dirty="0">
                <a:solidFill>
                  <a:srgbClr val="4D4D4D"/>
                </a:solidFill>
              </a:rPr>
              <a:t> </a:t>
            </a:r>
            <a:r>
              <a:rPr lang="en-US" sz="1400" dirty="0" err="1">
                <a:solidFill>
                  <a:srgbClr val="4D4D4D"/>
                </a:solidFill>
              </a:rPr>
              <a:t>nya</a:t>
            </a:r>
            <a:r>
              <a:rPr lang="en-US" sz="1400" dirty="0">
                <a:solidFill>
                  <a:srgbClr val="4D4D4D"/>
                </a:solidFill>
              </a:rPr>
              <a:t> </a:t>
            </a:r>
            <a:r>
              <a:rPr lang="en-US" sz="1400" dirty="0" err="1">
                <a:solidFill>
                  <a:srgbClr val="4D4D4D"/>
                </a:solidFill>
              </a:rPr>
              <a:t>möjligheter</a:t>
            </a:r>
            <a:endParaRPr lang="en-US" sz="1400" dirty="0">
              <a:solidFill>
                <a:srgbClr val="4D4D4D"/>
              </a:solidFill>
            </a:endParaRPr>
          </a:p>
          <a:p>
            <a:pPr algn="l">
              <a:lnSpc>
                <a:spcPct val="100000"/>
              </a:lnSpc>
            </a:pPr>
            <a:endParaRPr lang="en-US" sz="1400" dirty="0">
              <a:solidFill>
                <a:srgbClr val="00CC00"/>
              </a:solidFill>
            </a:endParaRPr>
          </a:p>
          <a:p>
            <a:pPr algn="l">
              <a:lnSpc>
                <a:spcPct val="100000"/>
              </a:lnSpc>
            </a:pPr>
            <a:r>
              <a:rPr lang="en-US" sz="1600" dirty="0"/>
              <a:t>COMPLETER  FINISHER </a:t>
            </a:r>
            <a:r>
              <a:rPr lang="en-US" sz="1600" i="1" dirty="0"/>
              <a:t>(CF)</a:t>
            </a:r>
            <a:endParaRPr lang="en-US" sz="1600" dirty="0"/>
          </a:p>
          <a:p>
            <a:pPr algn="l">
              <a:lnSpc>
                <a:spcPct val="90000"/>
              </a:lnSpc>
            </a:pPr>
            <a:r>
              <a:rPr lang="en-US" sz="1600" dirty="0" err="1">
                <a:solidFill>
                  <a:srgbClr val="009900"/>
                </a:solidFill>
              </a:rPr>
              <a:t>Noggrann</a:t>
            </a:r>
            <a:r>
              <a:rPr lang="en-US" sz="1600" dirty="0">
                <a:solidFill>
                  <a:srgbClr val="009900"/>
                </a:solidFill>
              </a:rPr>
              <a:t>, </a:t>
            </a:r>
            <a:r>
              <a:rPr lang="en-US" sz="1600" dirty="0" err="1">
                <a:solidFill>
                  <a:srgbClr val="009900"/>
                </a:solidFill>
              </a:rPr>
              <a:t>Plikttrogen</a:t>
            </a:r>
            <a:r>
              <a:rPr lang="en-US" sz="1600" dirty="0">
                <a:solidFill>
                  <a:srgbClr val="009900"/>
                </a:solidFill>
              </a:rPr>
              <a:t>				</a:t>
            </a:r>
            <a:r>
              <a:rPr lang="en-US" sz="1600" dirty="0" err="1">
                <a:solidFill>
                  <a:srgbClr val="5F5F5F"/>
                </a:solidFill>
              </a:rPr>
              <a:t>Orolig</a:t>
            </a:r>
            <a:r>
              <a:rPr lang="en-US" sz="1600" dirty="0">
                <a:solidFill>
                  <a:srgbClr val="5F5F5F"/>
                </a:solidFill>
              </a:rPr>
              <a:t>, </a:t>
            </a:r>
            <a:r>
              <a:rPr lang="en-US" sz="1600" dirty="0" err="1">
                <a:solidFill>
                  <a:srgbClr val="5F5F5F"/>
                </a:solidFill>
              </a:rPr>
              <a:t>ovillig</a:t>
            </a:r>
            <a:r>
              <a:rPr lang="en-US" sz="1600" dirty="0">
                <a:solidFill>
                  <a:srgbClr val="5F5F5F"/>
                </a:solidFill>
              </a:rPr>
              <a:t> </a:t>
            </a:r>
            <a:r>
              <a:rPr lang="en-US" sz="1600" dirty="0" err="1">
                <a:solidFill>
                  <a:srgbClr val="5F5F5F"/>
                </a:solidFill>
              </a:rPr>
              <a:t>att</a:t>
            </a:r>
            <a:r>
              <a:rPr lang="en-US" sz="1600" dirty="0">
                <a:solidFill>
                  <a:srgbClr val="5F5F5F"/>
                </a:solidFill>
              </a:rPr>
              <a:t> </a:t>
            </a:r>
            <a:r>
              <a:rPr lang="en-US" sz="1600" dirty="0" err="1">
                <a:solidFill>
                  <a:srgbClr val="5F5F5F"/>
                </a:solidFill>
              </a:rPr>
              <a:t>delegera</a:t>
            </a:r>
            <a:endParaRPr lang="en-US" sz="1600" dirty="0">
              <a:solidFill>
                <a:srgbClr val="5F5F5F"/>
              </a:solidFill>
            </a:endParaRPr>
          </a:p>
          <a:p>
            <a:pPr algn="l">
              <a:lnSpc>
                <a:spcPct val="100000"/>
              </a:lnSpc>
            </a:pPr>
            <a:endParaRPr lang="en-US" sz="800" dirty="0">
              <a:solidFill>
                <a:srgbClr val="00CC00"/>
              </a:solidFill>
            </a:endParaRPr>
          </a:p>
          <a:p>
            <a:pPr algn="l">
              <a:lnSpc>
                <a:spcPct val="100000"/>
              </a:lnSpc>
            </a:pPr>
            <a:r>
              <a:rPr lang="en-US" sz="1600" dirty="0"/>
              <a:t>SPECIALIST </a:t>
            </a:r>
            <a:r>
              <a:rPr lang="en-US" sz="1600" i="1" dirty="0"/>
              <a:t>(SP)</a:t>
            </a:r>
            <a:endParaRPr lang="en-US" sz="1600" dirty="0"/>
          </a:p>
          <a:p>
            <a:pPr algn="l">
              <a:lnSpc>
                <a:spcPct val="90000"/>
              </a:lnSpc>
            </a:pPr>
            <a:r>
              <a:rPr lang="en-US" sz="1600" dirty="0" err="1">
                <a:solidFill>
                  <a:srgbClr val="009900"/>
                </a:solidFill>
              </a:rPr>
              <a:t>Målmedveten</a:t>
            </a:r>
            <a:r>
              <a:rPr lang="en-US" sz="1600" dirty="0">
                <a:solidFill>
                  <a:srgbClr val="009900"/>
                </a:solidFill>
              </a:rPr>
              <a:t>, </a:t>
            </a:r>
            <a:r>
              <a:rPr lang="en-US" sz="1600" dirty="0" err="1">
                <a:solidFill>
                  <a:srgbClr val="009900"/>
                </a:solidFill>
              </a:rPr>
              <a:t>Professionellt</a:t>
            </a:r>
            <a:r>
              <a:rPr lang="en-US" sz="1600" dirty="0">
                <a:solidFill>
                  <a:srgbClr val="009900"/>
                </a:solidFill>
              </a:rPr>
              <a:t> </a:t>
            </a:r>
            <a:r>
              <a:rPr lang="en-US" sz="1600" dirty="0" err="1">
                <a:solidFill>
                  <a:srgbClr val="009900"/>
                </a:solidFill>
              </a:rPr>
              <a:t>hängiven</a:t>
            </a:r>
            <a:r>
              <a:rPr lang="en-US" sz="1600" dirty="0">
                <a:solidFill>
                  <a:srgbClr val="009900"/>
                </a:solidFill>
              </a:rPr>
              <a:t>		</a:t>
            </a:r>
            <a:r>
              <a:rPr lang="en-US" sz="1600" dirty="0" err="1">
                <a:solidFill>
                  <a:srgbClr val="5F5F5F"/>
                </a:solidFill>
              </a:rPr>
              <a:t>Begränsat</a:t>
            </a:r>
            <a:r>
              <a:rPr lang="en-US" sz="1600" dirty="0">
                <a:solidFill>
                  <a:srgbClr val="5F5F5F"/>
                </a:solidFill>
              </a:rPr>
              <a:t> </a:t>
            </a:r>
            <a:r>
              <a:rPr lang="en-US" sz="1600" dirty="0" err="1">
                <a:solidFill>
                  <a:srgbClr val="5F5F5F"/>
                </a:solidFill>
              </a:rPr>
              <a:t>intresseområde</a:t>
            </a:r>
            <a:endParaRPr lang="en-GB" sz="1600" dirty="0">
              <a:solidFill>
                <a:srgbClr val="5F5F5F"/>
              </a:solidFill>
            </a:endParaRPr>
          </a:p>
        </p:txBody>
      </p:sp>
      <p:sp>
        <p:nvSpPr>
          <p:cNvPr id="160772" name="Rectangle 4"/>
          <p:cNvSpPr>
            <a:spLocks noChangeArrowheads="1"/>
          </p:cNvSpPr>
          <p:nvPr/>
        </p:nvSpPr>
        <p:spPr bwMode="auto">
          <a:xfrm>
            <a:off x="1805445" y="228602"/>
            <a:ext cx="8654405" cy="696913"/>
          </a:xfrm>
          <a:prstGeom prst="rect">
            <a:avLst/>
          </a:prstGeom>
          <a:noFill/>
          <a:ln w="9525">
            <a:noFill/>
            <a:miter lim="800000"/>
            <a:headEnd/>
            <a:tailEnd/>
          </a:ln>
          <a:effectLst>
            <a:outerShdw dist="17961" dir="2700000" algn="ctr" rotWithShape="0">
              <a:schemeClr val="tx1"/>
            </a:outerShdw>
          </a:effectLst>
        </p:spPr>
        <p:txBody>
          <a:bodyPr lIns="92075" tIns="46038" rIns="92075" bIns="46038">
            <a:spAutoFit/>
          </a:bodyPr>
          <a:lstStyle/>
          <a:p>
            <a:pPr algn="ctr">
              <a:lnSpc>
                <a:spcPct val="110000"/>
              </a:lnSpc>
            </a:pPr>
            <a:r>
              <a:rPr lang="en-US" sz="3600" dirty="0">
                <a:solidFill>
                  <a:schemeClr val="accent2"/>
                </a:solidFill>
              </a:rPr>
              <a:t>  </a:t>
            </a:r>
            <a:r>
              <a:rPr lang="en-US" sz="3600" dirty="0" err="1">
                <a:solidFill>
                  <a:schemeClr val="accent2"/>
                </a:solidFill>
              </a:rPr>
              <a:t>Teamroller</a:t>
            </a:r>
            <a:r>
              <a:rPr lang="en-US" sz="3600" dirty="0">
                <a:solidFill>
                  <a:schemeClr val="accent2"/>
                </a:solidFill>
              </a:rPr>
              <a:t> </a:t>
            </a:r>
            <a:r>
              <a:rPr lang="en-US" sz="3600" dirty="0" err="1">
                <a:solidFill>
                  <a:schemeClr val="accent2"/>
                </a:solidFill>
              </a:rPr>
              <a:t>och</a:t>
            </a:r>
            <a:r>
              <a:rPr lang="en-US" sz="3600" dirty="0">
                <a:solidFill>
                  <a:schemeClr val="accent2"/>
                </a:solidFill>
              </a:rPr>
              <a:t> </a:t>
            </a:r>
            <a:r>
              <a:rPr lang="en-US" sz="3600" dirty="0" err="1">
                <a:solidFill>
                  <a:schemeClr val="accent2"/>
                </a:solidFill>
              </a:rPr>
              <a:t>förklaringar</a:t>
            </a:r>
            <a:endParaRPr lang="en-US" sz="3600" dirty="0">
              <a:solidFill>
                <a:schemeClr val="accent2"/>
              </a:solidFill>
            </a:endParaRPr>
          </a:p>
        </p:txBody>
      </p:sp>
      <p:pic>
        <p:nvPicPr>
          <p:cNvPr id="160773" name="Picture 5" descr="E:\INTERPLACE MASTER\Interplace 2000\Slides\Monitor Evaluator.gif"/>
          <p:cNvPicPr>
            <a:picLocks noChangeAspect="1" noChangeArrowheads="1"/>
          </p:cNvPicPr>
          <p:nvPr/>
        </p:nvPicPr>
        <p:blipFill>
          <a:blip r:embed="rId3" cstate="print"/>
          <a:srcRect/>
          <a:stretch>
            <a:fillRect/>
          </a:stretch>
        </p:blipFill>
        <p:spPr bwMode="auto">
          <a:xfrm flipH="1">
            <a:off x="2158716" y="3810000"/>
            <a:ext cx="507186" cy="338138"/>
          </a:xfrm>
          <a:prstGeom prst="rect">
            <a:avLst/>
          </a:prstGeom>
          <a:noFill/>
        </p:spPr>
      </p:pic>
      <p:pic>
        <p:nvPicPr>
          <p:cNvPr id="160774" name="Picture 6" descr="E:\INTERPLACE MASTER\Interplace 2000\Slides\Completer Finisher.gif"/>
          <p:cNvPicPr>
            <a:picLocks noChangeAspect="1" noChangeArrowheads="1"/>
          </p:cNvPicPr>
          <p:nvPr/>
        </p:nvPicPr>
        <p:blipFill>
          <a:blip r:embed="rId4" cstate="print"/>
          <a:srcRect/>
          <a:stretch>
            <a:fillRect/>
          </a:stretch>
        </p:blipFill>
        <p:spPr bwMode="auto">
          <a:xfrm>
            <a:off x="1997471" y="5562600"/>
            <a:ext cx="668430" cy="355600"/>
          </a:xfrm>
          <a:prstGeom prst="rect">
            <a:avLst/>
          </a:prstGeom>
          <a:noFill/>
        </p:spPr>
      </p:pic>
      <p:pic>
        <p:nvPicPr>
          <p:cNvPr id="160775" name="Picture 7" descr="E:\INTERPLACE MASTER\Interplace 2000\Slides\Teamworker.jpg"/>
          <p:cNvPicPr>
            <a:picLocks noChangeAspect="1" noChangeArrowheads="1"/>
          </p:cNvPicPr>
          <p:nvPr/>
        </p:nvPicPr>
        <p:blipFill>
          <a:blip r:embed="rId5" cstate="print"/>
          <a:srcRect/>
          <a:stretch>
            <a:fillRect/>
          </a:stretch>
        </p:blipFill>
        <p:spPr bwMode="auto">
          <a:xfrm>
            <a:off x="2174840" y="4343400"/>
            <a:ext cx="491062" cy="393700"/>
          </a:xfrm>
          <a:prstGeom prst="rect">
            <a:avLst/>
          </a:prstGeom>
          <a:noFill/>
        </p:spPr>
      </p:pic>
      <p:pic>
        <p:nvPicPr>
          <p:cNvPr id="160776" name="Picture 8" descr="E:\INTERPLACE MASTER\Interplace 2000\Slides\Implementer.jpg"/>
          <p:cNvPicPr>
            <a:picLocks noChangeAspect="1" noChangeArrowheads="1"/>
          </p:cNvPicPr>
          <p:nvPr/>
        </p:nvPicPr>
        <p:blipFill>
          <a:blip r:embed="rId6" cstate="print"/>
          <a:srcRect/>
          <a:stretch>
            <a:fillRect/>
          </a:stretch>
        </p:blipFill>
        <p:spPr bwMode="auto">
          <a:xfrm>
            <a:off x="2274518" y="4953000"/>
            <a:ext cx="391384" cy="457200"/>
          </a:xfrm>
          <a:prstGeom prst="rect">
            <a:avLst/>
          </a:prstGeom>
          <a:noFill/>
        </p:spPr>
      </p:pic>
      <p:pic>
        <p:nvPicPr>
          <p:cNvPr id="160777" name="Picture 9" descr="E:\INTERPLACE MASTER\Interplace 2000\Slides\Coordinator.gif"/>
          <p:cNvPicPr>
            <a:picLocks noChangeAspect="1" noChangeArrowheads="1"/>
          </p:cNvPicPr>
          <p:nvPr/>
        </p:nvPicPr>
        <p:blipFill>
          <a:blip r:embed="rId7" cstate="print"/>
          <a:srcRect/>
          <a:stretch>
            <a:fillRect/>
          </a:stretch>
        </p:blipFill>
        <p:spPr bwMode="auto">
          <a:xfrm>
            <a:off x="2331687" y="2514600"/>
            <a:ext cx="334215" cy="609600"/>
          </a:xfrm>
          <a:prstGeom prst="rect">
            <a:avLst/>
          </a:prstGeom>
          <a:noFill/>
        </p:spPr>
      </p:pic>
      <p:pic>
        <p:nvPicPr>
          <p:cNvPr id="160778" name="Picture 10" descr="E:\INTERPLACE MASTER\Interplace 2000\Slides\Plant icon.gif"/>
          <p:cNvPicPr>
            <a:picLocks noChangeAspect="1" noChangeArrowheads="1"/>
          </p:cNvPicPr>
          <p:nvPr/>
        </p:nvPicPr>
        <p:blipFill>
          <a:blip r:embed="rId8" cstate="print"/>
          <a:srcRect/>
          <a:stretch>
            <a:fillRect/>
          </a:stretch>
        </p:blipFill>
        <p:spPr bwMode="auto">
          <a:xfrm>
            <a:off x="2227612" y="1371600"/>
            <a:ext cx="438291" cy="552450"/>
          </a:xfrm>
          <a:prstGeom prst="rect">
            <a:avLst/>
          </a:prstGeom>
          <a:noFill/>
        </p:spPr>
      </p:pic>
      <p:pic>
        <p:nvPicPr>
          <p:cNvPr id="160779" name="Picture 11" descr="E:\INTERPLACE MASTER\Interplace 2000\Slides\Shaper.gif"/>
          <p:cNvPicPr>
            <a:picLocks noChangeAspect="1" noChangeArrowheads="1"/>
          </p:cNvPicPr>
          <p:nvPr/>
        </p:nvPicPr>
        <p:blipFill>
          <a:blip r:embed="rId9" cstate="print"/>
          <a:srcRect/>
          <a:stretch>
            <a:fillRect/>
          </a:stretch>
        </p:blipFill>
        <p:spPr bwMode="auto">
          <a:xfrm>
            <a:off x="2097149" y="3200400"/>
            <a:ext cx="568752" cy="457200"/>
          </a:xfrm>
          <a:prstGeom prst="rect">
            <a:avLst/>
          </a:prstGeom>
          <a:noFill/>
        </p:spPr>
      </p:pic>
      <p:pic>
        <p:nvPicPr>
          <p:cNvPr id="160780" name="Picture 12" descr="E:\INTERPLACE MASTER\Interplace 2000\Slides\Resource Investigator.gif"/>
          <p:cNvPicPr>
            <a:picLocks noChangeAspect="1" noChangeArrowheads="1"/>
          </p:cNvPicPr>
          <p:nvPr/>
        </p:nvPicPr>
        <p:blipFill>
          <a:blip r:embed="rId10" cstate="print"/>
          <a:srcRect/>
          <a:stretch>
            <a:fillRect/>
          </a:stretch>
        </p:blipFill>
        <p:spPr bwMode="auto">
          <a:xfrm flipH="1">
            <a:off x="2270122" y="1981200"/>
            <a:ext cx="395781" cy="495300"/>
          </a:xfrm>
          <a:prstGeom prst="rect">
            <a:avLst/>
          </a:prstGeom>
          <a:noFill/>
        </p:spPr>
      </p:pic>
      <p:pic>
        <p:nvPicPr>
          <p:cNvPr id="160781" name="Picture 13" descr="E:\INTERPLACE MASTER\Interplace 2000\Slides\Specialist.gif"/>
          <p:cNvPicPr>
            <a:picLocks noChangeAspect="1" noChangeArrowheads="1"/>
          </p:cNvPicPr>
          <p:nvPr/>
        </p:nvPicPr>
        <p:blipFill>
          <a:blip r:embed="rId11" cstate="print"/>
          <a:srcRect/>
          <a:stretch>
            <a:fillRect/>
          </a:stretch>
        </p:blipFill>
        <p:spPr bwMode="auto">
          <a:xfrm>
            <a:off x="1997471" y="6172202"/>
            <a:ext cx="668430" cy="365125"/>
          </a:xfrm>
          <a:prstGeom prst="rect">
            <a:avLst/>
          </a:prstGeom>
          <a:noFill/>
        </p:spPr>
      </p:pic>
      <p:pic>
        <p:nvPicPr>
          <p:cNvPr id="16" name="Picture 1" descr="BELBIN(uk)-Belbin lozenge logo.jpg">
            <a:extLst>
              <a:ext uri="{FF2B5EF4-FFF2-40B4-BE49-F238E27FC236}">
                <a16:creationId xmlns:a16="http://schemas.microsoft.com/office/drawing/2014/main" id="{8A2993C3-E8EE-463A-9578-D349B3303A55}"/>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755777" y="6241607"/>
            <a:ext cx="2523744" cy="63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890509"/>
      </p:ext>
    </p:extLst>
  </p:cSld>
  <p:clrMapOvr>
    <a:masterClrMapping/>
  </p:clrMapOvr>
  <p:transition/>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8811</TotalTime>
  <Words>1391</Words>
  <Application>Microsoft Office PowerPoint</Application>
  <PresentationFormat>Bredbild</PresentationFormat>
  <Paragraphs>294</Paragraphs>
  <Slides>23</Slides>
  <Notes>13</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23</vt:i4>
      </vt:variant>
    </vt:vector>
  </HeadingPairs>
  <TitlesOfParts>
    <vt:vector size="29" baseType="lpstr">
      <vt:lpstr>Arial</vt:lpstr>
      <vt:lpstr>Calibri</vt:lpstr>
      <vt:lpstr>Calibri Light</vt:lpstr>
      <vt:lpstr>Times New Roman</vt:lpstr>
      <vt:lpstr>Wingdings</vt:lpstr>
      <vt:lpstr>Office-tema</vt:lpstr>
      <vt:lpstr> Do you speak Belbin?</vt:lpstr>
      <vt:lpstr>Do you speak Belbin?</vt:lpstr>
      <vt:lpstr>Belbin Team Skills® mäter  relationssystemet i gruppen</vt:lpstr>
      <vt:lpstr>Bakgrund</vt:lpstr>
      <vt:lpstr>Att bygga vinnande team</vt:lpstr>
      <vt:lpstr> Vad ligger bakom ett teamroll-beteende?</vt:lpstr>
      <vt:lpstr>PowerPoint-presentation</vt:lpstr>
      <vt:lpstr>PowerPoint-presentation</vt:lpstr>
      <vt:lpstr>PowerPoint-presentation</vt:lpstr>
      <vt:lpstr>HUR GÅR DET TILL?</vt:lpstr>
      <vt:lpstr>Belbinprocessen   Självskattning &amp; Observatörernas Syn mäter Relations- mönstret i gruppen</vt:lpstr>
      <vt:lpstr>Belbin mäter hur vi beter oss på jobbet</vt:lpstr>
      <vt:lpstr>PowerPoint-presentation</vt:lpstr>
      <vt:lpstr>Teamroller &amp; individen</vt:lpstr>
      <vt:lpstr>PowerPoint-presentation</vt:lpstr>
      <vt:lpstr>När projektet utvecklas behövs olika teamroller</vt:lpstr>
      <vt:lpstr>Vad kan teamet göra?</vt:lpstr>
      <vt:lpstr>       Teamroller mäter lämplighet</vt:lpstr>
      <vt:lpstr>Förslag till upplägg för företaget</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Inger</dc:creator>
  <cp:lastModifiedBy>Inger Melkersson</cp:lastModifiedBy>
  <cp:revision>58</cp:revision>
  <cp:lastPrinted>2018-02-16T19:41:25Z</cp:lastPrinted>
  <dcterms:created xsi:type="dcterms:W3CDTF">2018-02-13T21:39:55Z</dcterms:created>
  <dcterms:modified xsi:type="dcterms:W3CDTF">2020-01-13T18:41:11Z</dcterms:modified>
</cp:coreProperties>
</file>